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14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Campaign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pyrus" panose="03070502060502030205" pitchFamily="66" charset="0"/>
              </a:rPr>
              <a:t>Market    </a:t>
            </a:r>
            <a:r>
              <a:rPr lang="en-US" sz="2400" dirty="0" err="1">
                <a:latin typeface="Papyrus" panose="03070502060502030205" pitchFamily="66" charset="0"/>
              </a:rPr>
              <a:t>Mindz</a:t>
            </a:r>
            <a:endParaRPr lang="en-US" sz="2400" dirty="0">
              <a:latin typeface="Papyrus" panose="03070502060502030205" pitchFamily="66" charset="0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0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Buyer Composition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Market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Mindz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pyrus" panose="03070502060502030205" pitchFamily="66" charset="0"/>
              <a:ea typeface="+mn-ea"/>
              <a:cs typeface="+mn-cs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4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Purchase Drivers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Market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Mindz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pyrus" panose="03070502060502030205" pitchFamily="66" charset="0"/>
              <a:ea typeface="+mn-ea"/>
              <a:cs typeface="+mn-cs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6887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1756</TotalTime>
  <Words>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Papyrus</vt:lpstr>
      <vt:lpstr>Depth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Hennessey</dc:creator>
  <cp:lastModifiedBy>Patrick Hennessey</cp:lastModifiedBy>
  <cp:revision>3</cp:revision>
  <dcterms:created xsi:type="dcterms:W3CDTF">2024-03-21T20:16:39Z</dcterms:created>
  <dcterms:modified xsi:type="dcterms:W3CDTF">2024-03-26T00:21:33Z</dcterms:modified>
</cp:coreProperties>
</file>