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grpSp>
        <p:nvGrpSpPr>
          <p:cNvPr id="43" name="Google Shape;43;p1"/>
          <p:cNvGrpSpPr/>
          <p:nvPr/>
        </p:nvGrpSpPr>
        <p:grpSpPr>
          <a:xfrm>
            <a:off x="876299" y="990600"/>
            <a:ext cx="1743075" cy="1333500"/>
            <a:chOff x="742950" y="1104900"/>
            <a:chExt cx="1743075" cy="1333500"/>
          </a:xfrm>
        </p:grpSpPr>
        <p:sp>
          <p:nvSpPr>
            <p:cNvPr id="44" name="Google Shape;4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5" name="Google Shape;4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6" name="Google Shape;4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 name="Google Shape;4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 name="Google Shape;4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9" name="Google Shape;4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0" name="Google Shape;5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1" name="Google Shape;51;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2" name="Google Shape;52;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B.COM CORPORATE SECTARYSHIP </a:t>
            </a:r>
            <a:endParaRPr sz="1800">
              <a:solidFill>
                <a:schemeClr val="dk1"/>
              </a:solidFill>
              <a:latin typeface="Calibri"/>
              <a:ea typeface="Calibri"/>
              <a:cs typeface="Calibri"/>
              <a:sym typeface="Calibri"/>
            </a:endParaRPr>
          </a:p>
        </p:txBody>
      </p:sp>
      <p:sp>
        <p:nvSpPr>
          <p:cNvPr id="53" name="Google Shape;53;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AGURCHAND MANMULL JAIN COLLEGE </a:t>
            </a:r>
            <a:endParaRPr sz="1800">
              <a:solidFill>
                <a:schemeClr val="dk1"/>
              </a:solidFill>
              <a:latin typeface="Calibri"/>
              <a:ea typeface="Calibri"/>
              <a:cs typeface="Calibri"/>
              <a:sym typeface="Calibri"/>
            </a:endParaRPr>
          </a:p>
        </p:txBody>
      </p:sp>
      <p:sp>
        <p:nvSpPr>
          <p:cNvPr id="54" name="Google Shape;54;p1"/>
          <p:cNvSpPr txBox="1"/>
          <p:nvPr/>
        </p:nvSpPr>
        <p:spPr>
          <a:xfrm>
            <a:off x="4800588" y="3362863"/>
            <a:ext cx="23901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a:latin typeface="Calibri"/>
                <a:ea typeface="Calibri"/>
                <a:cs typeface="Calibri"/>
                <a:sym typeface="Calibri"/>
              </a:rPr>
              <a:t>A. PATRICK CLUVET </a:t>
            </a:r>
            <a:endParaRPr b="1">
              <a:latin typeface="Calibri"/>
              <a:ea typeface="Calibri"/>
              <a:cs typeface="Calibri"/>
              <a:sym typeface="Calibri"/>
            </a:endParaRPr>
          </a:p>
        </p:txBody>
      </p:sp>
      <p:sp>
        <p:nvSpPr>
          <p:cNvPr id="55" name="Google Shape;55;p1"/>
          <p:cNvSpPr txBox="1"/>
          <p:nvPr/>
        </p:nvSpPr>
        <p:spPr>
          <a:xfrm>
            <a:off x="4800607" y="3670929"/>
            <a:ext cx="23901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a:latin typeface="Calibri"/>
                <a:ea typeface="Calibri"/>
                <a:cs typeface="Calibri"/>
                <a:sym typeface="Calibri"/>
              </a:rPr>
              <a:t>122201336</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