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04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16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96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25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2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31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2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25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5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7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D0C2-408F-46E4-AABD-50454BD7A025}" type="datetimeFigureOut">
              <a:rPr lang="en-AU" smtClean="0"/>
              <a:t>28/07/2016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089D-5CCB-4107-9C56-A3CAB9DAB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54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81" y="855747"/>
            <a:ext cx="10343856" cy="363850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869303" y="2523867"/>
            <a:ext cx="1379048" cy="858276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>
            <a:off x="2558827" y="3382143"/>
            <a:ext cx="47090" cy="1260473"/>
          </a:xfrm>
          <a:prstGeom prst="lin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544002" y="3281056"/>
            <a:ext cx="1379048" cy="90663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>
            <a:off x="4233526" y="4187686"/>
            <a:ext cx="34651" cy="454930"/>
          </a:xfrm>
          <a:prstGeom prst="lin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6863443" y="3235209"/>
            <a:ext cx="1379048" cy="104198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Connector 12"/>
          <p:cNvCxnSpPr>
            <a:stCxn id="12" idx="4"/>
          </p:cNvCxnSpPr>
          <p:nvPr/>
        </p:nvCxnSpPr>
        <p:spPr>
          <a:xfrm>
            <a:off x="7552967" y="4277189"/>
            <a:ext cx="34651" cy="389616"/>
          </a:xfrm>
          <a:prstGeom prst="lin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393518" y="2016677"/>
            <a:ext cx="1379048" cy="1041980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>
            <a:stCxn id="15" idx="4"/>
          </p:cNvCxnSpPr>
          <p:nvPr/>
        </p:nvCxnSpPr>
        <p:spPr>
          <a:xfrm>
            <a:off x="9083042" y="3058657"/>
            <a:ext cx="55795" cy="1622348"/>
          </a:xfrm>
          <a:prstGeom prst="lin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1738171" y="4681005"/>
            <a:ext cx="1220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rgbClr val="00B050"/>
                </a:solidFill>
              </a:rPr>
              <a:t>Creates handles for your Connect sessions, you specify how many you need. Here we need 2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6918" y="4645577"/>
            <a:ext cx="122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err="1" smtClean="0">
                <a:solidFill>
                  <a:srgbClr val="00B050"/>
                </a:solidFill>
              </a:rPr>
              <a:t>Rsubmit</a:t>
            </a:r>
            <a:r>
              <a:rPr lang="en-AU" sz="1000" b="1" dirty="0" smtClean="0">
                <a:solidFill>
                  <a:srgbClr val="00B050"/>
                </a:solidFill>
              </a:rPr>
              <a:t> will use first available handle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65003" y="4668522"/>
            <a:ext cx="1220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rgbClr val="00B050"/>
                </a:solidFill>
              </a:rPr>
              <a:t>Enclose the code you want to run within a </a:t>
            </a:r>
            <a:r>
              <a:rPr lang="en-AU" sz="1000" b="1" dirty="0" err="1" smtClean="0">
                <a:solidFill>
                  <a:srgbClr val="00B050"/>
                </a:solidFill>
              </a:rPr>
              <a:t>subsession</a:t>
            </a:r>
            <a:r>
              <a:rPr lang="en-AU" sz="1000" b="1" dirty="0" smtClean="0">
                <a:solidFill>
                  <a:srgbClr val="00B050"/>
                </a:solidFill>
              </a:rPr>
              <a:t> with an </a:t>
            </a:r>
            <a:r>
              <a:rPr lang="en-AU" sz="1000" b="1" dirty="0" err="1" smtClean="0">
                <a:solidFill>
                  <a:srgbClr val="00B050"/>
                </a:solidFill>
              </a:rPr>
              <a:t>endrsubmit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2938" y="4656714"/>
            <a:ext cx="1220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rgbClr val="00B050"/>
                </a:solidFill>
              </a:rPr>
              <a:t>Tells SAS to wait for the parallel sessions to complete</a:t>
            </a:r>
            <a:endParaRPr lang="en-AU" sz="1000" b="1" dirty="0">
              <a:solidFill>
                <a:srgbClr val="00B05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" y="1342767"/>
            <a:ext cx="1971675" cy="118110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979714" y="2340163"/>
            <a:ext cx="1099145" cy="33483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4923050" y="1875453"/>
            <a:ext cx="1356452" cy="55983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5092284" y="3589912"/>
            <a:ext cx="1356452" cy="55983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/>
          <p:cNvCxnSpPr>
            <a:stCxn id="32" idx="2"/>
          </p:cNvCxnSpPr>
          <p:nvPr/>
        </p:nvCxnSpPr>
        <p:spPr>
          <a:xfrm>
            <a:off x="5601276" y="2435290"/>
            <a:ext cx="748330" cy="354955"/>
          </a:xfrm>
          <a:prstGeom prst="lin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stCxn id="33" idx="0"/>
          </p:cNvCxnSpPr>
          <p:nvPr/>
        </p:nvCxnSpPr>
        <p:spPr>
          <a:xfrm flipV="1">
            <a:off x="5770510" y="3058657"/>
            <a:ext cx="579096" cy="531255"/>
          </a:xfrm>
          <a:prstGeom prst="lin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6366939" y="2645460"/>
            <a:ext cx="122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rgbClr val="FF0000"/>
                </a:solidFill>
              </a:rPr>
              <a:t>These two extracts will run at the same time</a:t>
            </a:r>
            <a:endParaRPr lang="en-AU" sz="10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21054" y="2427224"/>
            <a:ext cx="1356452" cy="55983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>
            <a:off x="10999280" y="2987061"/>
            <a:ext cx="137991" cy="395082"/>
          </a:xfrm>
          <a:prstGeom prst="lin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10526931" y="3382143"/>
            <a:ext cx="1220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rgbClr val="FF0000"/>
                </a:solidFill>
              </a:rPr>
              <a:t>This extract will run after the SAS has completed waiting</a:t>
            </a:r>
            <a:endParaRPr lang="en-AU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1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C. Cuba</dc:creator>
  <cp:lastModifiedBy>Patrick C. Cuba</cp:lastModifiedBy>
  <cp:revision>3</cp:revision>
  <dcterms:created xsi:type="dcterms:W3CDTF">2016-07-28T08:41:29Z</dcterms:created>
  <dcterms:modified xsi:type="dcterms:W3CDTF">2016-07-28T08:49:14Z</dcterms:modified>
</cp:coreProperties>
</file>