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ua6hHNlK/+SsIB682pn14wHwO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CSS/Specificity" TargetMode="External"/><Relationship Id="rId4" Type="http://schemas.openxmlformats.org/officeDocument/2006/relationships/hyperlink" Target="https://specifishity.com/" TargetMode="External"/><Relationship Id="rId5" Type="http://schemas.openxmlformats.org/officeDocument/2006/relationships/hyperlink" Target="https://www.w3schools.com/css/css_specificity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uffalonews.com/2019/09/15/it-took-courage-but-the-students-who-saw-something-said-something-about-their-teach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cssref/default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Full Stack Web development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2: CSS Introduction &amp; Page Layout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Embed CSS Three Ways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Directly write CSS into an HTML element. </a:t>
            </a:r>
            <a:r>
              <a:rPr b="1" lang="en-US"/>
              <a:t>INLINE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&lt;p style=“text-align:center”&gt;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CSS in the HTML page using a &lt;style&gt; tag. </a:t>
            </a:r>
            <a:r>
              <a:rPr b="1" lang="en-US"/>
              <a:t>INTERNAL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&lt;style&gt; p { text-align:center } &lt;/style&gt;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 a separate CSS file into your webpage. </a:t>
            </a:r>
            <a:r>
              <a:rPr b="1" lang="en-US"/>
              <a:t>EXTERNAL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&lt;link rel=“stylesheet” href=“style.css”&gt;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advantage of this approach is that you can have one style.css file that is shared across your entire website.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Specificity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28847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so many different ways to write CSS, what takes precedence?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4023360" y="1825625"/>
            <a:ext cx="73304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Consider: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&lt;p class=“test” id=“test2” style=“font-size:10px”&gt;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{ font-size:12px;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p.test { font-size:14px;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p.test2 { font-size:16px;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font size is the &lt;p&gt; tag?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Specificity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 general (higher priority first)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!important </a:t>
            </a:r>
            <a:r>
              <a:rPr lang="en-US" sz="2220"/>
              <a:t>css declaration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Direct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style=“” </a:t>
            </a:r>
            <a:r>
              <a:rPr lang="en-US" sz="2220"/>
              <a:t>attributes on an HTML element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targeting an element directly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p { color: red; 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targeting an id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targeting a class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Universal selector 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Further Reading: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https://developer.mozilla.org/en-US/docs/Web/CSS/Specificity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u="sng">
                <a:solidFill>
                  <a:schemeClr val="hlink"/>
                </a:solidFill>
                <a:hlinkClick r:id="rId4"/>
              </a:rPr>
              <a:t>https://specifishity.com/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u="sng">
                <a:solidFill>
                  <a:schemeClr val="hlink"/>
                </a:solidFill>
                <a:hlinkClick r:id="rId5"/>
              </a:rPr>
              <a:t>https://www.w3schools.com/css/css_specificity.asp</a:t>
            </a:r>
            <a:endParaRPr b="1" sz="2590"/>
          </a:p>
          <a:p>
            <a:pPr indent="-8763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Media Queries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Media queries allow you to tailor your CSS to different media types, like printing and mobile devices, in addition to web browser screens.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Example: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@media screen and (max-width: 350px)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body { background-color: orange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@media print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body { background-color:white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We will revisit in the second focus area of this course.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Build another Page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your homework page you created or start a new page.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Class / Homework (Due 10/3)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Next Class will be 9/30 and will be offered in class and posted online the following day.  It will cover 3 important areas of web development that are not related to programming (GitHub, IDEs, Linters, Troubleshooting).  There will be homework due from this lecture on 10/3, so make sure to watch it as soon as possible if you do not come to class.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Homework (Due 10/3)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https://buffalonews.com/2019/09/15/it-took-courage-but-the-students-who-saw-something-said-something-about-their-teacher/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This is our second attempt to recreate this page as closely as possible using the CSS and HTML that you have learned previously.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HINT: You should be able recreate this page exactly with what we’ve learned.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1 – Due 10/17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Come up with a concept company (or a real one) that you want to build a website for.  Build a 5-page (minimum) website for the company, homepage, 2 content pages, offer page (with a list), signup or contact form.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design should be of professional quality and should mimic some other website you have found online (cite source).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you are developing the website, create a list of things you would like to do, but cannot with the things you have learned so far.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Revisit the HTML &lt;div&gt; element (and &lt;section&gt;,&lt;header&gt;,&lt;footer&gt;)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Cascading Style Sheets (CSS)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Browser Compatibility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Responsive Web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&lt;DIV&gt; HTML Element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The most powerful layout element in current web development.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So powerful that special &lt;DIV&gt; elements, &lt;HEADER&gt;, &lt;FOOTER&gt;, and &lt;SECTION&gt; were created.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Review of how it works.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Cascading Stylesheets?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 for advanced styling and building complex layouts in HTML.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Enables complex layouts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Adds better support for mobile and web layouts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support for disabled web browsers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Easier to read code.</a:t>
            </a:r>
            <a:endParaRPr/>
          </a:p>
        </p:txBody>
      </p:sp>
      <p:sp>
        <p:nvSpPr>
          <p:cNvPr id="105" name="Google Shape;105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complex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Browser compatibility issues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difficult to debug.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attributes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Id=“x”</a:t>
            </a:r>
            <a:endParaRPr/>
          </a:p>
        </p:txBody>
      </p:sp>
      <p:sp>
        <p:nvSpPr>
          <p:cNvPr id="112" name="Google Shape;112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apply to a single element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Accessed by “#”</a:t>
            </a:r>
            <a:endParaRPr/>
          </a:p>
        </p:txBody>
      </p:sp>
      <p:sp>
        <p:nvSpPr>
          <p:cNvPr id="113" name="Google Shape;113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Class=“y”</a:t>
            </a:r>
            <a:endParaRPr/>
          </a:p>
        </p:txBody>
      </p:sp>
      <p:sp>
        <p:nvSpPr>
          <p:cNvPr id="114" name="Google Shape;114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apply to a group of elements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Accessed by “.”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Basic Example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73783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.testing { float:left; height:100px; width:100px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#test1 { background-color:#cccccc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#test2 { color:#ffffff; background-color:#000000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&lt;div id=”test1” class=testing&gt;test1&lt;/div&gt;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&lt;div id=”test2” class=testing&gt;test2&lt;/div&gt;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0866" y="2871470"/>
            <a:ext cx="31750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8740866" y="2502138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Anatomy of a CSS declaration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9788" y="1380716"/>
            <a:ext cx="10515600" cy="2446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&lt;STYLE TYPE=“TEXT/CSS”&gt;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lang="en-US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/>
          </a:p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839788" y="3827417"/>
            <a:ext cx="10515600" cy="2362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Selector: The HTML Element, Class, ID, or nested combination to identify a specific element or groups of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Property: A list of allowed properties for a given element.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https://www.w3schools.com/cssref/default.asp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Value: A list of allowed values for a specific property.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CSS Selectors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 single ID of any element type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#id1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 single ID of a div element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div#id1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 single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.class1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all elements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all &lt;p&gt; tags inside a specific div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div.class1 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all div and p elements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div, 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all links with a href to Disney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[href=“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https://disney.com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”]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CSS Properties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align (flex)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background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border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color * (text)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display (flex, grid, block, inline, inline-block)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box-sizing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visibility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float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font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padding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margin</a:t>
            </a:r>
            <a:endParaRPr/>
          </a:p>
        </p:txBody>
      </p:sp>
      <p:sp>
        <p:nvSpPr>
          <p:cNvPr id="142" name="Google Shape;14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position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z-index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width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height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list-style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opacity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text-decoration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text-align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transform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2019-09-15T12:42:28Z</dcterms:created>
  <dc:creator>David Adkins</dc:creator>
</cp:coreProperties>
</file>