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MKcTP8naeghvdra0wj408IB8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group/csp/cs21/csscheatshee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Lesson: Responsive CSS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June 16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Cheat Sheet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71900" y="1919075"/>
            <a:ext cx="7242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Cheat sheet for CSS: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https://web.stanford.edu/group/csp/cs21/csscheatsheet.pdf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Nested Targeting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Mimicry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471900" y="1735200"/>
            <a:ext cx="3606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3F3F3"/>
                </a:solidFill>
                <a:highlight>
                  <a:srgbClr val="4A86E8"/>
                </a:highlight>
                <a:latin typeface="Roboto Mono"/>
                <a:ea typeface="Roboto Mono"/>
                <a:cs typeface="Roboto Mono"/>
                <a:sym typeface="Roboto Mono"/>
              </a:rPr>
              <a:t>&lt;section id=”container”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000000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&lt;p class=”paragraph-1”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lorem ipsum dolores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6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&lt;span&gt;in span&lt;/span&gt;</a:t>
            </a:r>
            <a:endParaRPr sz="1600">
              <a:highlight>
                <a:srgbClr val="93C47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lorem ipsum dolores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600">
              <a:highlight>
                <a:srgbClr val="FF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600">
                <a:solidFill>
                  <a:srgbClr val="F3F3F3"/>
                </a:solidFill>
                <a:highlight>
                  <a:srgbClr val="4A86E8"/>
                </a:highlight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  <a:endParaRPr sz="1600">
              <a:solidFill>
                <a:srgbClr val="F3F3F3"/>
              </a:solidFill>
              <a:highlight>
                <a:srgbClr val="4A86E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4714075" y="1735200"/>
            <a:ext cx="3905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4A86E8"/>
                </a:highlight>
                <a:latin typeface="Roboto Mono"/>
                <a:ea typeface="Roboto Mono"/>
                <a:cs typeface="Roboto Mono"/>
                <a:sym typeface="Roboto Mono"/>
              </a:rPr>
              <a:t>#container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Section one styles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4A86E8"/>
                </a:highlight>
                <a:latin typeface="Roboto Mono"/>
                <a:ea typeface="Roboto Mono"/>
                <a:cs typeface="Roboto Mono"/>
                <a:sym typeface="Roboto Mono"/>
              </a:rPr>
              <a:t>#container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.paragraph-1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Paragraph-1 styles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highlight>
                  <a:srgbClr val="4A86E8"/>
                </a:highlight>
                <a:latin typeface="Roboto Mono"/>
                <a:ea typeface="Roboto Mono"/>
                <a:cs typeface="Roboto Mono"/>
                <a:sym typeface="Roboto Mono"/>
              </a:rPr>
              <a:t>#container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.paragraph-1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Span styles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is Responsive Design?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Responsive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5" name="Google Shape;14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responsive website adapts to the user’s device’s screen size the website you created is being served 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entire layout adjusts according to the fit of the screen.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Emulation (Chrome)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In the developer tools there is a nice icon </a:t>
            </a:r>
            <a:br>
              <a:rPr lang="en"/>
            </a:b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000" y="2571750"/>
            <a:ext cx="53149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1377500" y="2518875"/>
            <a:ext cx="367500" cy="387000"/>
          </a:xfrm>
          <a:prstGeom prst="flowChartConnec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Mobile First Philosophy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Mobile first is not only good for SEO, it’s good for your users.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Methodology: the best way to begin building a website is to first emulate a mobile device; the base mobile device you would like to design for.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Mobile will be your </a:t>
            </a:r>
            <a:r>
              <a:rPr b="1" lang="en"/>
              <a:t>base</a:t>
            </a:r>
            <a:r>
              <a:rPr lang="en"/>
              <a:t> styles, that means your main css file is designed for mobile devices.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Peripheral stylesheets will then focus on different device sizes and layouts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Media Queries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Media Types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no media type is defined, the @ media rule selects all device types by default. Media types are defined right after the @ media rule in the parenthesis.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all — for all media types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print — for printers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screen — for computer screens, tablets and, smart-phones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speech — for screen readers that “read” the page out loud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Devices &amp; Breakpoints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400" y="1731250"/>
            <a:ext cx="592198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Review: CSS</a:t>
            </a:r>
            <a:endParaRPr/>
          </a:p>
        </p:txBody>
      </p:sp>
      <p:sp>
        <p:nvSpPr>
          <p:cNvPr id="74" name="Google Shape;74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= Cascading Style Sheet(s)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Styles - define how to display HTML elements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Styles are normally stored in Style Sheets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Devices &amp; Breakpoints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925" y="1685375"/>
            <a:ext cx="5379300" cy="34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Images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775" y="1811225"/>
            <a:ext cx="568774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250" y="1811225"/>
            <a:ext cx="507849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Focus on these Main Components</a:t>
            </a:r>
            <a:endParaRPr/>
          </a:p>
        </p:txBody>
      </p:sp>
      <p:sp>
        <p:nvSpPr>
          <p:cNvPr id="200" name="Google Shape;200;p23"/>
          <p:cNvSpPr txBox="1"/>
          <p:nvPr>
            <p:ph idx="4294967295" type="body"/>
          </p:nvPr>
        </p:nvSpPr>
        <p:spPr>
          <a:xfrm>
            <a:off x="2681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Typography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Images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359925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https://www.freecodecamp.org/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a programming “language” used for implementing the look and formatting of a document. You write CSS rules in elements, and modify properties of those elements such as color, background, padding, margin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86" name="Google Shape;86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*Function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CSS Visual Model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25" y="2061125"/>
            <a:ext cx="8375350" cy="27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CSS Visual Model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950" y="1742425"/>
            <a:ext cx="6010269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Selectors are used to declare which part of the markup a style applies to, a kind of match expression.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Tag selectors (body, p, div, 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ID selectors (#wrapper, #sidebar)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Class selectors (.content, .menu)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*The selector is normally the HTML element you want to style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*Selectors should never start with a number, nor should they have spaces in them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ID Selector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71900" y="1919075"/>
            <a:ext cx="7242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id selector is used to specify a style for a single, unique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id selector uses the id attribute of the HTML element, and is defined with a "#".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style rule below will be applied to the element with id="wrapper":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Class Selector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471900" y="1919075"/>
            <a:ext cx="7242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class selector is used to specify a style for a group of elements. Unlike the id selector, the class selector is most often used on several elements.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allows you to set a particular style for many HTML elements with the same class.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class selector uses the HTML class attribute, and is defined with a "."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