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1" r:id="rId3"/>
    <p:sldId id="257" r:id="rId4"/>
    <p:sldId id="276" r:id="rId5"/>
    <p:sldId id="277" r:id="rId6"/>
    <p:sldId id="278" r:id="rId7"/>
    <p:sldId id="279" r:id="rId8"/>
    <p:sldId id="280" r:id="rId9"/>
    <p:sldId id="288" r:id="rId10"/>
    <p:sldId id="289" r:id="rId11"/>
    <p:sldId id="281" r:id="rId12"/>
    <p:sldId id="282" r:id="rId13"/>
    <p:sldId id="283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7"/>
    <p:restoredTop sz="94664"/>
  </p:normalViewPr>
  <p:slideViewPr>
    <p:cSldViewPr snapToGrid="0" snapToObjects="1">
      <p:cViewPr>
        <p:scale>
          <a:sx n="93" d="100"/>
          <a:sy n="93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03A-79E6-E242-B62D-9209170B6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245AA-7D01-AE42-9CFE-1DF372B4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E12A-267F-844C-9957-2B939B1C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F56A-68E3-5348-99A1-907E708A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E108-F70B-114D-9F80-B1E55CCD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1837-CBE1-9F44-B258-550C73A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EB388-36E6-D842-A5C5-A298E814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4B9B-D692-3D4B-958E-BA925931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DE048-F73C-7946-A22D-FEC055F8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DF0F-61DC-CC46-9C02-78B51EB5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84E1F-A99B-464C-B282-60700BB12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7AD2-152F-B844-BEA4-CC8F4139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0B74-0237-A64F-B1D2-F73AE180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0852-3F41-034E-8111-B14B9366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C98D-11BD-0546-9C98-6046D2D8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40FB-642A-6549-9429-917B0D7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2ED-A7D5-4C4E-8FE9-BF6081DF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12B4-EDEA-164F-A84C-C6765A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48F7-F3C3-314A-9FDD-A688A1F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1448-2DCE-9140-A3A9-C49B4CB0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5A08-9C3A-7640-9137-743964A9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90F0-4257-5B4D-BF66-F315A03A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A9F5-8F04-AA40-87CC-0C13765E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47A4-F19D-9C4D-BE03-A388501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5C3B-59F9-244C-A1F2-B9D4683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0266-C8F1-3C45-AD22-87C3CCBA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9C3E-966E-9B4C-9659-C1FF980A5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3F6A-A4F7-A44D-B6A3-97C800FE1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57D4-8FA4-3140-9E29-E1969E54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721C-E07D-0F4C-9211-75C7C8B9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827A-6B0E-A043-876B-D3AAED75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A2E5-6108-D342-B39F-42F2026B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9656B-B1ED-1F4E-A26E-F540E8C6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8A98-336F-D544-B1D5-3B31DCD62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A61F8-DC72-9046-B5F7-B315C87B8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6133-84CE-0749-8B81-5F24E5B2C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C4922-B07E-0E44-8CCF-F9C5BF1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0A812-AD96-5349-AC21-406B25D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4D5C0-E0DF-8D44-B213-5E9BF03F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2769-3154-0F4A-B252-5D07F08D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8DC04-8DDD-404F-B997-D803A50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917D7-505D-0F42-9B35-15F17CF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94296-561C-A34E-9850-AEE4D5CD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FCE0C-9452-414D-9417-7BF1B8FB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A35F2-3E60-BA41-AEDD-8C097095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E811-BEBD-544B-9320-76812FF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9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2DE7-B1D2-B74A-867F-D85F4026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610D-12E9-294F-BC3E-F6CA2579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9B86-6AD0-5D4A-B003-11B44163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28CE-A48D-844C-B576-F4DB7DE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13E6-AD0B-B842-A638-B32880F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FBA5-0B0E-A64D-B04A-F401B9A2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3749-B05D-7B4F-BF6B-1EC51E2B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FF585-797C-AF4C-B860-3ABF35088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37A0B-D0B7-4746-9B2A-3A0C7B65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5821-09B7-334F-B574-DCE81170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1CB8-DC46-BB4A-A1DC-28E9E20D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0CE53-FAB5-254C-8994-0F23B546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D0049-6797-1144-8EF9-F36C04D2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37B8-A0F4-AA47-8956-FF03DAEF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4E52-0C35-8F42-8AA8-0EB85E8B8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E29C-E77A-0849-A51D-E965B79B1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A4DA-E46E-3F48-8E21-AAFB3620D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5E4B-CBD0-014F-88CB-35941AB14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D345-E07F-F14E-9B58-D2293E363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6: </a:t>
            </a:r>
            <a:r>
              <a:rPr lang="en-US" dirty="0"/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44150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05B9-C215-FB4A-BC59-0FE73A41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68B3-B7FF-2349-B359-C3E5D4D8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 &lt; c			// true if b is less than c</a:t>
            </a:r>
          </a:p>
          <a:p>
            <a:pPr marL="0" indent="0">
              <a:buNone/>
            </a:pPr>
            <a:r>
              <a:rPr lang="en-US" dirty="0"/>
              <a:t>a &lt;= d			// true if a is less than or equal to d</a:t>
            </a:r>
          </a:p>
          <a:p>
            <a:pPr marL="0" indent="0">
              <a:buNone/>
            </a:pPr>
            <a:r>
              <a:rPr lang="en-US" dirty="0"/>
              <a:t>e &gt; f			// true if e is greater than f</a:t>
            </a:r>
          </a:p>
          <a:p>
            <a:pPr marL="0" indent="0">
              <a:buNone/>
            </a:pPr>
            <a:r>
              <a:rPr lang="en-US" dirty="0"/>
              <a:t>g &gt;= h			// true if g is greater than or equal to h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== j			// true if </a:t>
            </a:r>
            <a:r>
              <a:rPr lang="en-US" dirty="0" err="1"/>
              <a:t>i</a:t>
            </a:r>
            <a:r>
              <a:rPr lang="en-US" dirty="0"/>
              <a:t> and j are equal</a:t>
            </a:r>
          </a:p>
          <a:p>
            <a:pPr marL="0" indent="0">
              <a:buNone/>
            </a:pPr>
            <a:r>
              <a:rPr lang="en-US" dirty="0"/>
              <a:t>k === l			// equal without type conversion</a:t>
            </a:r>
          </a:p>
          <a:p>
            <a:pPr marL="0" indent="0">
              <a:buNone/>
            </a:pPr>
            <a:r>
              <a:rPr lang="en-US" dirty="0"/>
              <a:t>x != y			// true if x is not equal to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– a </a:t>
            </a:r>
            <a:r>
              <a:rPr lang="en-US" dirty="0" err="1"/>
              <a:t>Javascript</a:t>
            </a:r>
            <a:r>
              <a:rPr lang="en-US" dirty="0"/>
              <a:t> object with no value, must be explicitly set by programmer</a:t>
            </a:r>
          </a:p>
          <a:p>
            <a:pPr marL="0" indent="0">
              <a:buNone/>
            </a:pPr>
            <a:r>
              <a:rPr lang="en-US" dirty="0"/>
              <a:t>undefined – means a variable has been declared, but does not have a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0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5677A-4338-F443-BA85-61666DEB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it’s just like any other programming language, but easier.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DE18D-612F-5E46-9010-F7899B02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D7162F-CB88-C849-9693-17618126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let’s put them to work with what we already know.  Certain HTML properties allow you to call JavaScript functions!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99CB50-A781-9C4E-97BE-DDD7F212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1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onBlur</a:t>
            </a:r>
            <a:endParaRPr lang="en-US" dirty="0"/>
          </a:p>
          <a:p>
            <a:pPr lvl="1"/>
            <a:r>
              <a:rPr lang="en-US" dirty="0"/>
              <a:t>triggered by an HTML form field when you click off the field</a:t>
            </a:r>
          </a:p>
          <a:p>
            <a:pPr marL="457200" lvl="1" indent="0">
              <a:buNone/>
            </a:pPr>
            <a:r>
              <a:rPr lang="en-US" dirty="0"/>
              <a:t>&lt;input type=text </a:t>
            </a:r>
            <a:r>
              <a:rPr lang="en-US" dirty="0" err="1"/>
              <a:t>onBlur</a:t>
            </a:r>
            <a:r>
              <a:rPr lang="en-US" dirty="0"/>
              <a:t>=“hello()” /&gt;</a:t>
            </a:r>
          </a:p>
          <a:p>
            <a:r>
              <a:rPr lang="en-US" dirty="0" err="1"/>
              <a:t>onClick</a:t>
            </a:r>
            <a:endParaRPr lang="en-US" dirty="0"/>
          </a:p>
          <a:p>
            <a:pPr lvl="1"/>
            <a:r>
              <a:rPr lang="en-US" dirty="0"/>
              <a:t>triggered by an HTML element when you click on it.</a:t>
            </a:r>
          </a:p>
          <a:p>
            <a:r>
              <a:rPr lang="en-US" dirty="0" err="1"/>
              <a:t>onFocus</a:t>
            </a:r>
            <a:endParaRPr lang="en-US" dirty="0"/>
          </a:p>
          <a:p>
            <a:pPr lvl="1"/>
            <a:r>
              <a:rPr lang="en-US" dirty="0"/>
              <a:t>triggered by an HTML element when you first activate it</a:t>
            </a:r>
          </a:p>
          <a:p>
            <a:r>
              <a:rPr lang="en-US" dirty="0" err="1"/>
              <a:t>onSubmit</a:t>
            </a:r>
            <a:endParaRPr lang="en-US" dirty="0"/>
          </a:p>
          <a:p>
            <a:pPr lvl="1"/>
            <a:r>
              <a:rPr lang="en-US" dirty="0"/>
              <a:t>triggered when a form is submitted</a:t>
            </a:r>
          </a:p>
          <a:p>
            <a:pPr marL="457200" lvl="1" indent="0">
              <a:buNone/>
            </a:pPr>
            <a:r>
              <a:rPr lang="en-US" dirty="0"/>
              <a:t>&lt;form action=”</a:t>
            </a:r>
            <a:r>
              <a:rPr lang="en-US" dirty="0" err="1"/>
              <a:t>somepage</a:t>
            </a:r>
            <a:r>
              <a:rPr lang="en-US" dirty="0"/>
              <a:t>” </a:t>
            </a:r>
            <a:r>
              <a:rPr lang="en-US" dirty="0" err="1"/>
              <a:t>onSubmit</a:t>
            </a:r>
            <a:r>
              <a:rPr lang="en-US" dirty="0"/>
              <a:t>=“return validate();”&gt;&lt;/form&gt;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6604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28B3-F69B-9F48-B8A0-24C1245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also access CSS properties!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D65C-9319-234D-B457-87C77814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validate()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x.style.visibility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“visible”;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id=“test” style=“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visibility:hidden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;”&gt;This is a test&lt;/p&gt;</a:t>
            </a:r>
          </a:p>
        </p:txBody>
      </p:sp>
    </p:spTree>
    <p:extLst>
      <p:ext uri="{BB962C8B-B14F-4D97-AF65-F5344CB8AC3E}">
        <p14:creationId xmlns:p14="http://schemas.microsoft.com/office/powerpoint/2010/main" val="418962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28B3-F69B-9F48-B8A0-24C1245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also add HTML 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D65C-9319-234D-B457-87C77814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validate()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“This is a test”;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validate();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id=“test”&gt;&lt;/p&gt;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37366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B92-8533-0543-B64D-1370399B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15A9-5F1C-FC44-8181-F8D2E684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background colors</a:t>
            </a:r>
          </a:p>
          <a:p>
            <a:r>
              <a:rPr lang="en-US" dirty="0"/>
              <a:t>Using variables</a:t>
            </a:r>
          </a:p>
          <a:p>
            <a:r>
              <a:rPr lang="en-US"/>
              <a:t>Form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731C-88ED-4F4F-9182-9BB393B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Weeks Down, 9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17A9-5281-2B41-B850-368745DE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should have a good foundation of HTML, understanding HTML tags, attributes, and how to look up various things on W3Schools or similar pages.</a:t>
            </a:r>
          </a:p>
          <a:p>
            <a:r>
              <a:rPr lang="en-US" dirty="0"/>
              <a:t>CSS – should have a basic understanding of CSS and how to make various layouts.  There should be virtually no static page that you cannot figure out how to create.</a:t>
            </a:r>
          </a:p>
          <a:p>
            <a:r>
              <a:rPr lang="en-US" dirty="0"/>
              <a:t>Developer Tools - should understand how to use Chrome or Firefox developer tools to troubleshoot HTML and CSS effectively</a:t>
            </a:r>
          </a:p>
          <a:p>
            <a:r>
              <a:rPr lang="en-US" dirty="0"/>
              <a:t>GitHub – should have a basic understanding of using GitHub and the command line to commit code to GitHub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396806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E521-C8CE-364B-8DC1-6114220A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AE9-C5C2-8941-B07D-E44FBED7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Internal vs External</a:t>
            </a:r>
          </a:p>
          <a:p>
            <a:pPr lvl="1"/>
            <a:r>
              <a:rPr lang="en-US" dirty="0"/>
              <a:t>variables.  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vs let</a:t>
            </a:r>
          </a:p>
          <a:p>
            <a:pPr lvl="2"/>
            <a:r>
              <a:rPr lang="en-US" dirty="0"/>
              <a:t>String, Boolean, </a:t>
            </a:r>
            <a:r>
              <a:rPr lang="en-US" dirty="0" err="1"/>
              <a:t>int</a:t>
            </a:r>
            <a:r>
              <a:rPr lang="en-US" dirty="0"/>
              <a:t>, float</a:t>
            </a:r>
          </a:p>
          <a:p>
            <a:pPr lvl="2"/>
            <a:r>
              <a:rPr lang="en-US" dirty="0"/>
              <a:t>case sensitivity</a:t>
            </a:r>
          </a:p>
          <a:p>
            <a:pPr lvl="1"/>
            <a:r>
              <a:rPr lang="en-US" dirty="0"/>
              <a:t>comments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HTML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onBlur</a:t>
            </a:r>
            <a:r>
              <a:rPr lang="en-US" dirty="0"/>
              <a:t>, </a:t>
            </a:r>
            <a:r>
              <a:rPr lang="en-US" dirty="0" err="1"/>
              <a:t>onFocus</a:t>
            </a:r>
            <a:r>
              <a:rPr lang="en-US" dirty="0"/>
              <a:t>, </a:t>
            </a:r>
            <a:r>
              <a:rPr lang="en-US" dirty="0" err="1"/>
              <a:t>onSubmit</a:t>
            </a:r>
            <a:endParaRPr lang="en-US" dirty="0"/>
          </a:p>
          <a:p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Troubleshooting</a:t>
            </a:r>
          </a:p>
          <a:p>
            <a:pPr lvl="1"/>
            <a:r>
              <a:rPr lang="en-US" dirty="0"/>
              <a:t>document, window, console</a:t>
            </a:r>
          </a:p>
          <a:p>
            <a:r>
              <a:rPr lang="en-US" dirty="0"/>
              <a:t>Use Case: Requiring form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FE86-6BA0-2242-8E79-98592DC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C4A6-A1D9-2948-AF3C-A5641D2C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JavaScript was created to bring interactivity to websites.</a:t>
            </a:r>
          </a:p>
          <a:p>
            <a:r>
              <a:rPr lang="en-US" dirty="0"/>
              <a:t>Has been extended by thousands of developers to add new functionality to it to do amazing that it was never intended to.</a:t>
            </a:r>
          </a:p>
          <a:p>
            <a:r>
              <a:rPr lang="en-US" dirty="0"/>
              <a:t>One of the most dominant programming languages that is in use today.</a:t>
            </a:r>
          </a:p>
          <a:p>
            <a:r>
              <a:rPr lang="en-US" dirty="0"/>
              <a:t>This will be our focus for the next 9 weeks.</a:t>
            </a:r>
          </a:p>
          <a:p>
            <a:r>
              <a:rPr lang="en-US" dirty="0"/>
              <a:t>In the rest of part 1 of this class, we will spend our time on:</a:t>
            </a:r>
          </a:p>
          <a:p>
            <a:pPr lvl="1"/>
            <a:r>
              <a:rPr lang="en-US" dirty="0"/>
              <a:t>Vanilla JavaScript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In parts 2 and 3 we will see many other extensions of </a:t>
            </a:r>
            <a:r>
              <a:rPr lang="en-US" dirty="0" err="1"/>
              <a:t>Javascript</a:t>
            </a:r>
            <a:r>
              <a:rPr lang="en-US" dirty="0"/>
              <a:t> such as NodeJS, ReactJS, </a:t>
            </a:r>
            <a:r>
              <a:rPr lang="en-US" dirty="0" err="1"/>
              <a:t>ExpressJS</a:t>
            </a:r>
            <a:r>
              <a:rPr lang="en-US" dirty="0"/>
              <a:t> and more.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4B14-A2D3-1348-88BF-FAD51D32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D0E8-5554-2148-9390-AB621979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hello()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</p:txBody>
      </p:sp>
    </p:spTree>
    <p:extLst>
      <p:ext uri="{BB962C8B-B14F-4D97-AF65-F5344CB8AC3E}">
        <p14:creationId xmlns:p14="http://schemas.microsoft.com/office/powerpoint/2010/main" val="11063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82E-66D7-D148-9CE1-0E358D74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E1FB-165F-A84E-806A-DB8AFA58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Enclose in external file with .</a:t>
            </a:r>
            <a:r>
              <a:rPr lang="en-US" dirty="0" err="1"/>
              <a:t>js</a:t>
            </a:r>
            <a:r>
              <a:rPr lang="en-US" dirty="0"/>
              <a:t> file extension or within &lt;script&gt; tags in an HTML document.</a:t>
            </a:r>
          </a:p>
          <a:p>
            <a:r>
              <a:rPr lang="en-US" dirty="0"/>
              <a:t>All statement lines should end in a semi-colon.</a:t>
            </a:r>
          </a:p>
          <a:p>
            <a:r>
              <a:rPr lang="en-US" dirty="0"/>
              <a:t>Functions are blocks of code that run as a group.</a:t>
            </a:r>
          </a:p>
          <a:p>
            <a:pPr lvl="1"/>
            <a:r>
              <a:rPr lang="en-US" dirty="0"/>
              <a:t>function x() { //content here }</a:t>
            </a:r>
          </a:p>
          <a:p>
            <a:r>
              <a:rPr lang="en-US" dirty="0"/>
              <a:t>Variables are placeholders that can hold numbers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y=0;</a:t>
            </a:r>
          </a:p>
          <a:p>
            <a:pPr lvl="1"/>
            <a:r>
              <a:rPr lang="en-US" dirty="0"/>
              <a:t>let z=1;</a:t>
            </a:r>
          </a:p>
          <a:p>
            <a:r>
              <a:rPr lang="en-US" dirty="0"/>
              <a:t>Comments start with // or are enclose by</a:t>
            </a:r>
          </a:p>
          <a:p>
            <a:pPr marL="457200" lvl="1" indent="0">
              <a:buNone/>
            </a:pPr>
            <a:r>
              <a:rPr lang="en-US" dirty="0"/>
              <a:t>/* a big comment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091-29B7-C749-BD24-EDE3B5E4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(Nouns)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8218-D362-734A-A8C2-C06FC3C3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a = “David”;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b = 5;</a:t>
            </a:r>
          </a:p>
          <a:p>
            <a:r>
              <a:rPr lang="en-US" dirty="0"/>
              <a:t>Float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c = 1.23;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d = false;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e = [1,2,3];</a:t>
            </a:r>
          </a:p>
        </p:txBody>
      </p:sp>
    </p:spTree>
    <p:extLst>
      <p:ext uri="{BB962C8B-B14F-4D97-AF65-F5344CB8AC3E}">
        <p14:creationId xmlns:p14="http://schemas.microsoft.com/office/powerpoint/2010/main" val="405372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091-29B7-C749-BD24-EDE3B5E4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(Verbs)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8218-D362-734A-A8C2-C06FC3C3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if (true) { //something }  else { //something else }</a:t>
            </a:r>
          </a:p>
          <a:p>
            <a:r>
              <a:rPr lang="en-US" dirty="0"/>
              <a:t>FOR Statement</a:t>
            </a:r>
          </a:p>
          <a:p>
            <a:pPr lvl="1"/>
            <a:r>
              <a:rPr lang="en-US" dirty="0"/>
              <a:t>for (x=1; x&lt;5; x++) { alert(x); }</a:t>
            </a:r>
          </a:p>
          <a:p>
            <a:r>
              <a:rPr lang="en-US" dirty="0"/>
              <a:t>WHILE Statement</a:t>
            </a:r>
          </a:p>
          <a:p>
            <a:pPr lvl="1"/>
            <a:r>
              <a:rPr lang="en-US" dirty="0"/>
              <a:t>while (true) { alert(“test”); }</a:t>
            </a:r>
          </a:p>
          <a:p>
            <a:r>
              <a:rPr lang="en-US" dirty="0"/>
              <a:t>SWITCH Statement</a:t>
            </a:r>
          </a:p>
          <a:p>
            <a:pPr marL="457200" lvl="1" indent="0">
              <a:buNone/>
            </a:pPr>
            <a:r>
              <a:rPr lang="en-US" dirty="0"/>
              <a:t>switch(x) {</a:t>
            </a:r>
          </a:p>
          <a:p>
            <a:pPr marL="457200" lvl="1" indent="0">
              <a:buNone/>
            </a:pPr>
            <a:r>
              <a:rPr lang="en-US" dirty="0"/>
              <a:t>	case 1:</a:t>
            </a:r>
          </a:p>
          <a:p>
            <a:pPr marL="457200" lvl="1" indent="0">
              <a:buNone/>
            </a:pPr>
            <a:r>
              <a:rPr lang="en-US" dirty="0"/>
              <a:t>		//code here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default:</a:t>
            </a:r>
          </a:p>
          <a:p>
            <a:pPr marL="457200" lvl="1" indent="0">
              <a:buNone/>
            </a:pPr>
            <a:r>
              <a:rPr lang="en-US" dirty="0"/>
              <a:t>		//code here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2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0517-6CA2-2849-A00C-63FE96F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/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D68-F43B-0D47-B1C1-579F75A3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x = 1 + 2 			// 3</a:t>
            </a:r>
          </a:p>
          <a:p>
            <a:r>
              <a:rPr lang="en-US" dirty="0" err="1"/>
              <a:t>var</a:t>
            </a:r>
            <a:r>
              <a:rPr lang="en-US" dirty="0"/>
              <a:t> y = 10 - 2 			// 8</a:t>
            </a:r>
          </a:p>
          <a:p>
            <a:r>
              <a:rPr lang="en-US" dirty="0" err="1"/>
              <a:t>var</a:t>
            </a:r>
            <a:r>
              <a:rPr lang="en-US" dirty="0"/>
              <a:t> z = 3 * 2 			// 6</a:t>
            </a:r>
          </a:p>
          <a:p>
            <a:r>
              <a:rPr lang="en-US" dirty="0" err="1"/>
              <a:t>var</a:t>
            </a:r>
            <a:r>
              <a:rPr lang="en-US" dirty="0"/>
              <a:t> a = 8 / 4			// 2</a:t>
            </a:r>
          </a:p>
          <a:p>
            <a:r>
              <a:rPr lang="en-US" dirty="0" err="1"/>
              <a:t>var</a:t>
            </a:r>
            <a:r>
              <a:rPr lang="en-US" dirty="0"/>
              <a:t> b = 6 % 4			// 2</a:t>
            </a:r>
          </a:p>
          <a:p>
            <a:r>
              <a:rPr lang="en-US" dirty="0" err="1"/>
              <a:t>var</a:t>
            </a:r>
            <a:r>
              <a:rPr lang="en-US" dirty="0"/>
              <a:t> c = “David” + “Adkins”	// “</a:t>
            </a:r>
            <a:r>
              <a:rPr lang="en-US" dirty="0" err="1"/>
              <a:t>DavidAdkins</a:t>
            </a:r>
            <a:r>
              <a:rPr lang="en-US" dirty="0"/>
              <a:t>”</a:t>
            </a:r>
          </a:p>
          <a:p>
            <a:r>
              <a:rPr lang="en-US" dirty="0" err="1"/>
              <a:t>var</a:t>
            </a:r>
            <a:r>
              <a:rPr lang="en-US" dirty="0"/>
              <a:t> d = “3” + “4”			// ???</a:t>
            </a:r>
          </a:p>
          <a:p>
            <a:r>
              <a:rPr lang="en-US" dirty="0" err="1"/>
              <a:t>var</a:t>
            </a:r>
            <a:r>
              <a:rPr lang="en-US" dirty="0"/>
              <a:t> e = “” + 3 + 4			// ???</a:t>
            </a:r>
          </a:p>
        </p:txBody>
      </p:sp>
    </p:spTree>
    <p:extLst>
      <p:ext uri="{BB962C8B-B14F-4D97-AF65-F5344CB8AC3E}">
        <p14:creationId xmlns:p14="http://schemas.microsoft.com/office/powerpoint/2010/main" val="160120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9001</TotalTime>
  <Words>599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Full Stack Web development</vt:lpstr>
      <vt:lpstr>3 Weeks Down, 9 To Go</vt:lpstr>
      <vt:lpstr>Today:</vt:lpstr>
      <vt:lpstr>Introduction to JavaScript</vt:lpstr>
      <vt:lpstr>Hello World of JS</vt:lpstr>
      <vt:lpstr>Syntax</vt:lpstr>
      <vt:lpstr>Data Types (Nouns)</vt:lpstr>
      <vt:lpstr>Control Structures (Verbs)</vt:lpstr>
      <vt:lpstr>Math / String Functions</vt:lpstr>
      <vt:lpstr>Comparison Operators</vt:lpstr>
      <vt:lpstr>So far, it’s just like any other programming language, but easier.</vt:lpstr>
      <vt:lpstr>Now let’s put them to work with what we already know.  Certain HTML properties allow you to call JavaScript functions!</vt:lpstr>
      <vt:lpstr>JavaScript can also access CSS properties!</vt:lpstr>
      <vt:lpstr>JavaScript can also add HTML to the page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David Adkins</dc:creator>
  <cp:lastModifiedBy>Monica Kherajani</cp:lastModifiedBy>
  <cp:revision>62</cp:revision>
  <dcterms:created xsi:type="dcterms:W3CDTF">2019-09-15T12:42:28Z</dcterms:created>
  <dcterms:modified xsi:type="dcterms:W3CDTF">2020-06-19T02:03:39Z</dcterms:modified>
</cp:coreProperties>
</file>