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1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67" r:id="rId17"/>
    <p:sldId id="268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3084" y="-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015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</a:t>
                      </a:r>
                      <a:r>
                        <a:rPr lang="en-US" dirty="0" smtClean="0"/>
                        <a:t>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fictitious 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  <a:endParaRPr lang="en-US" dirty="0" smtClean="0"/>
          </a:p>
          <a:p>
            <a:pPr lvl="1"/>
            <a:r>
              <a:rPr lang="en-US" dirty="0" smtClean="0"/>
              <a:t>When?</a:t>
            </a:r>
            <a:endParaRPr lang="en-US" dirty="0" smtClean="0"/>
          </a:p>
          <a:p>
            <a:pPr lvl="1"/>
            <a:r>
              <a:rPr lang="en-US" dirty="0" smtClean="0"/>
              <a:t>Risk?</a:t>
            </a:r>
            <a:endParaRPr lang="en-US" dirty="0" smtClean="0"/>
          </a:p>
          <a:p>
            <a:pPr lvl="1"/>
            <a:r>
              <a:rPr lang="en-US" dirty="0" smtClean="0"/>
              <a:t>Benefit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</a:t>
            </a:r>
            <a:r>
              <a:rPr lang="en-US" dirty="0" smtClean="0"/>
              <a:t>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</a:t>
            </a:r>
            <a:r>
              <a:rPr lang="en-US" dirty="0" smtClean="0"/>
              <a:t>written code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Most code </a:t>
            </a:r>
            <a:r>
              <a:rPr lang="en-US" dirty="0" smtClean="0"/>
              <a:t>is not well written.</a:t>
            </a:r>
            <a:endParaRPr lang="en-US" dirty="0" smtClean="0"/>
          </a:p>
          <a:p>
            <a:r>
              <a:rPr lang="en-US" dirty="0" smtClean="0"/>
              <a:t>Most code </a:t>
            </a:r>
            <a:r>
              <a:rPr lang="en-US" dirty="0" smtClean="0"/>
              <a:t>is </a:t>
            </a:r>
            <a:r>
              <a:rPr lang="en-US" dirty="0" smtClean="0"/>
              <a:t>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</a:t>
            </a:r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Saving </a:t>
            </a:r>
            <a:r>
              <a:rPr lang="en-US" dirty="0" smtClean="0"/>
              <a:t>deleted</a:t>
            </a:r>
            <a:r>
              <a:rPr lang="en-US" dirty="0" smtClean="0"/>
              <a:t> </a:t>
            </a:r>
            <a:r>
              <a:rPr lang="en-US" dirty="0" smtClean="0"/>
              <a:t>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</a:t>
            </a:r>
            <a:r>
              <a:rPr lang="en-US" dirty="0" smtClean="0"/>
              <a:t>group.</a:t>
            </a:r>
            <a:endParaRPr lang="en-US" dirty="0" smtClean="0"/>
          </a:p>
          <a:p>
            <a:pPr lvl="1"/>
            <a:r>
              <a:rPr lang="en-US" dirty="0" smtClean="0"/>
              <a:t>Passed </a:t>
            </a:r>
            <a:r>
              <a:rPr lang="en-US" dirty="0" smtClean="0"/>
              <a:t>QA and client testing.</a:t>
            </a:r>
          </a:p>
          <a:p>
            <a:pPr lvl="1"/>
            <a:r>
              <a:rPr lang="en-US" dirty="0" smtClean="0"/>
              <a:t>Users took 3 weeks </a:t>
            </a:r>
            <a:r>
              <a:rPr lang="en-US" dirty="0" smtClean="0"/>
              <a:t>to notice.</a:t>
            </a:r>
            <a:endParaRPr lang="en-US" dirty="0" smtClean="0"/>
          </a:p>
          <a:p>
            <a:pPr lvl="1"/>
            <a:r>
              <a:rPr lang="en-US" dirty="0" smtClean="0"/>
              <a:t>31k of 36k records </a:t>
            </a:r>
            <a:r>
              <a:rPr lang="en-US" dirty="0" smtClean="0"/>
              <a:t>deleted.</a:t>
            </a:r>
            <a:endParaRPr lang="en-US" dirty="0" smtClean="0"/>
          </a:p>
          <a:p>
            <a:pPr lvl="1"/>
            <a:r>
              <a:rPr lang="en-US" dirty="0" smtClean="0"/>
              <a:t>1 week </a:t>
            </a:r>
            <a:r>
              <a:rPr lang="en-US" dirty="0" smtClean="0"/>
              <a:t>to fix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Lowered users </a:t>
            </a:r>
            <a:r>
              <a:rPr lang="en-US" dirty="0" smtClean="0"/>
              <a:t>confidence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</a:t>
            </a:r>
            <a:r>
              <a:rPr lang="en-US" dirty="0" smtClean="0"/>
              <a:t>for other people.</a:t>
            </a:r>
          </a:p>
          <a:p>
            <a:pPr lvl="1"/>
            <a:r>
              <a:rPr lang="en-US" dirty="0" smtClean="0"/>
              <a:t>Code review Often.</a:t>
            </a:r>
            <a:endParaRPr lang="en-US" dirty="0" smtClean="0"/>
          </a:p>
          <a:p>
            <a:pPr lvl="1"/>
            <a:r>
              <a:rPr lang="en-US" dirty="0" smtClean="0"/>
              <a:t>Share your code </a:t>
            </a:r>
            <a:r>
              <a:rPr lang="en-US" dirty="0" smtClean="0"/>
              <a:t>(OSS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code </a:t>
            </a:r>
            <a:r>
              <a:rPr lang="en-US" dirty="0" smtClean="0"/>
              <a:t>understandable.</a:t>
            </a:r>
            <a:endParaRPr lang="en-US" dirty="0" smtClean="0"/>
          </a:p>
          <a:p>
            <a:pPr lvl="1"/>
            <a:r>
              <a:rPr lang="en-US" dirty="0" smtClean="0"/>
              <a:t>Project structure </a:t>
            </a:r>
            <a:r>
              <a:rPr lang="en-US" dirty="0" smtClean="0"/>
              <a:t>matters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your code rigid to change.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  <a:endParaRPr lang="en-US" dirty="0" smtClean="0"/>
          </a:p>
          <a:p>
            <a:r>
              <a:rPr lang="en-US" dirty="0" smtClean="0"/>
              <a:t>And learn when you’ve taken them too far…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</a:t>
            </a:r>
            <a:r>
              <a:rPr lang="en-US" dirty="0" smtClean="0"/>
              <a:t>not written by YOU.</a:t>
            </a:r>
            <a:endParaRPr lang="en-US" dirty="0" smtClean="0"/>
          </a:p>
          <a:p>
            <a:pPr lvl="1"/>
            <a:r>
              <a:rPr lang="en-US" dirty="0" smtClean="0"/>
              <a:t>Practice.</a:t>
            </a:r>
            <a:endParaRPr lang="en-US" dirty="0" smtClean="0"/>
          </a:p>
          <a:p>
            <a:pPr lvl="2"/>
            <a:r>
              <a:rPr lang="en-US" dirty="0" smtClean="0"/>
              <a:t>The BAD - </a:t>
            </a:r>
            <a:r>
              <a:rPr lang="en-US" dirty="0" smtClean="0"/>
              <a:t>code </a:t>
            </a:r>
            <a:r>
              <a:rPr lang="en-US" dirty="0" smtClean="0"/>
              <a:t>smells and </a:t>
            </a:r>
            <a:r>
              <a:rPr lang="en-US" dirty="0" smtClean="0"/>
              <a:t>anti-patterns.</a:t>
            </a:r>
            <a:endParaRPr lang="en-US" dirty="0" smtClean="0"/>
          </a:p>
          <a:p>
            <a:pPr lvl="2"/>
            <a:r>
              <a:rPr lang="en-US" dirty="0" smtClean="0"/>
              <a:t>The GOOD – patterns and techniques.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 smtClean="0"/>
              <a:t>review by committee.</a:t>
            </a:r>
          </a:p>
          <a:p>
            <a:pPr lvl="1"/>
            <a:r>
              <a:rPr lang="en-US" dirty="0" smtClean="0"/>
              <a:t>Attendee code sharing opportunity.</a:t>
            </a:r>
          </a:p>
          <a:p>
            <a:pPr lvl="1"/>
            <a:r>
              <a:rPr lang="en-US" dirty="0" smtClean="0"/>
              <a:t>Practice, practice, practice.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92030"/>
              </p:ext>
            </p:extLst>
          </p:nvPr>
        </p:nvGraphicFramePr>
        <p:xfrm>
          <a:off x="381000" y="1523999"/>
          <a:ext cx="7924800" cy="426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8am-8:45am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</a:tr>
              <a:tr h="363197">
                <a:tc>
                  <a:txBody>
                    <a:bodyPr/>
                    <a:lstStyle/>
                    <a:p>
                      <a:r>
                        <a:rPr lang="en-US" dirty="0" smtClean="0"/>
                        <a:t>8:45am-9:45am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10:00am-12pm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Challenges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practice and assistance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Be ready to code/refactor!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"Refactoring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dirty="0"/>
              <a:t>"When you feel the need to write a comment, first try to refactor the code so that any comment becomes </a:t>
            </a:r>
            <a:r>
              <a:rPr lang="en-US" sz="2000" b="1" dirty="0" smtClean="0"/>
              <a:t>superfluous</a:t>
            </a:r>
            <a:r>
              <a:rPr lang="en-US" sz="2000" b="1" dirty="0"/>
              <a:t>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</a:t>
            </a:r>
            <a:r>
              <a:rPr lang="en-US" sz="2000" i="1" dirty="0" smtClean="0"/>
              <a:t>Code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Uncle Bob quote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Broken windows quote (Pragmatic programmer?)</a:t>
            </a:r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1600" i="1" dirty="0" smtClean="0"/>
              <a:t>Source Unknown, about TDD</a:t>
            </a:r>
            <a:endParaRPr lang="en-US" sz="16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Business) n</a:t>
            </a:r>
            <a:r>
              <a:rPr lang="en-US" dirty="0" smtClean="0"/>
              <a:t>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  <a:endParaRPr lang="en-US" dirty="0" smtClean="0"/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  <a:endParaRPr lang="en-US" dirty="0" smtClean="0"/>
          </a:p>
          <a:p>
            <a:pPr lvl="1"/>
            <a:r>
              <a:rPr lang="en-US" dirty="0" smtClean="0"/>
              <a:t>Reduce technical debt.</a:t>
            </a:r>
            <a:endParaRPr lang="en-US" dirty="0" smtClean="0"/>
          </a:p>
          <a:p>
            <a:pPr lvl="1"/>
            <a:r>
              <a:rPr lang="en-US" dirty="0" smtClean="0"/>
              <a:t>Improve coding skills.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Don’t churn </a:t>
            </a:r>
            <a:r>
              <a:rPr lang="en-US" dirty="0" smtClean="0"/>
              <a:t>code </a:t>
            </a:r>
            <a:r>
              <a:rPr lang="en-US" dirty="0" smtClean="0"/>
              <a:t>– we don’t want to refactor/rewrite EVERYTHING!</a:t>
            </a:r>
            <a:endParaRPr lang="en-US" dirty="0" smtClean="0"/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680</TotalTime>
  <Words>598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</vt:lpstr>
      <vt:lpstr>Introductions</vt:lpstr>
      <vt:lpstr>Quotes</vt:lpstr>
      <vt:lpstr>Refactoring – Why?</vt:lpstr>
      <vt:lpstr>Refactoring – Why</vt:lpstr>
      <vt:lpstr>A fictitious Case Study </vt:lpstr>
      <vt:lpstr>Refactoring vs. Hacking</vt:lpstr>
      <vt:lpstr>A real life case study</vt:lpstr>
      <vt:lpstr>PowerPoint Presentation</vt:lpstr>
      <vt:lpstr>Unintentional Effects of Refactoring</vt:lpstr>
      <vt:lpstr>Road Map to success</vt:lpstr>
      <vt:lpstr>PowerPoint Presentation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50</cp:revision>
  <dcterms:created xsi:type="dcterms:W3CDTF">2013-04-08T17:16:01Z</dcterms:created>
  <dcterms:modified xsi:type="dcterms:W3CDTF">2013-04-27T21:30:15Z</dcterms:modified>
</cp:coreProperties>
</file>