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1"/>
  </p:notesMasterIdLst>
  <p:sldIdLst>
    <p:sldId id="256" r:id="rId3"/>
    <p:sldId id="257" r:id="rId4"/>
    <p:sldId id="266" r:id="rId5"/>
    <p:sldId id="258" r:id="rId6"/>
    <p:sldId id="269" r:id="rId7"/>
    <p:sldId id="270" r:id="rId8"/>
    <p:sldId id="259" r:id="rId9"/>
    <p:sldId id="261" r:id="rId10"/>
    <p:sldId id="262" r:id="rId11"/>
    <p:sldId id="260" r:id="rId12"/>
    <p:sldId id="263" r:id="rId13"/>
    <p:sldId id="271" r:id="rId14"/>
    <p:sldId id="264" r:id="rId15"/>
    <p:sldId id="265" r:id="rId16"/>
    <p:sldId id="267" r:id="rId17"/>
    <p:sldId id="268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3084" y="-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Delancy/RefactoringWorkshop" TargetMode="External"/><Relationship Id="rId2" Type="http://schemas.openxmlformats.org/officeDocument/2006/relationships/hyperlink" Target="https://plus.google.com/hangou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13015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fictitious Case Study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deleted all </a:t>
            </a:r>
            <a:r>
              <a:rPr lang="en-US" dirty="0" err="1" smtClean="0"/>
              <a:t>MediaContacts</a:t>
            </a:r>
            <a:r>
              <a:rPr lang="en-US" dirty="0" smtClean="0"/>
              <a:t> within the group.</a:t>
            </a:r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31k of 36k records deleted.</a:t>
            </a:r>
          </a:p>
          <a:p>
            <a:pPr lvl="1"/>
            <a:r>
              <a:rPr lang="en-US" dirty="0" smtClean="0"/>
              <a:t>1 week to fix.</a:t>
            </a:r>
          </a:p>
          <a:p>
            <a:pPr lvl="1"/>
            <a:r>
              <a:rPr lang="en-US" dirty="0" smtClean="0"/>
              <a:t>98-99% of data recovered.</a:t>
            </a:r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in process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your code rigid to change.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Marathon – Ft. Collins, CO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Ryan Langton – DEG	</a:t>
            </a:r>
          </a:p>
          <a:p>
            <a:r>
              <a:rPr lang="en-US" dirty="0" smtClean="0"/>
              <a:t>Cory House - </a:t>
            </a:r>
            <a:r>
              <a:rPr lang="en-US" dirty="0" err="1" smtClean="0"/>
              <a:t>VinSolutions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YOU.</a:t>
            </a:r>
          </a:p>
          <a:p>
            <a:pPr lvl="1"/>
            <a:r>
              <a:rPr lang="en-US" dirty="0" smtClean="0"/>
              <a:t>Practice.</a:t>
            </a:r>
          </a:p>
          <a:p>
            <a:pPr lvl="2"/>
            <a:r>
              <a:rPr lang="en-US" dirty="0" smtClean="0"/>
              <a:t>The BAD - code smells and anti-patterns.</a:t>
            </a:r>
          </a:p>
          <a:p>
            <a:pPr lvl="2"/>
            <a:r>
              <a:rPr lang="en-US" dirty="0" smtClean="0"/>
              <a:t>The GOOD – patterns and techniques.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 review by committee.</a:t>
            </a:r>
          </a:p>
          <a:p>
            <a:pPr lvl="1"/>
            <a:r>
              <a:rPr lang="en-US" dirty="0" smtClean="0"/>
              <a:t>Attendee code sharing opportunity.</a:t>
            </a:r>
          </a:p>
          <a:p>
            <a:pPr lvl="1"/>
            <a:r>
              <a:rPr lang="en-US" dirty="0" smtClean="0"/>
              <a:t>Practice, practice, practice.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92030"/>
              </p:ext>
            </p:extLst>
          </p:nvPr>
        </p:nvGraphicFramePr>
        <p:xfrm>
          <a:off x="381000" y="1523999"/>
          <a:ext cx="7924800" cy="426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8am-8:45am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</a:tr>
              <a:tr h="363197">
                <a:tc>
                  <a:txBody>
                    <a:bodyPr/>
                    <a:lstStyle/>
                    <a:p>
                      <a:r>
                        <a:rPr lang="en-US" dirty="0" smtClean="0"/>
                        <a:t>8:45am-9:45am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10:00am-12pm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Challenges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practice and assistance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 for screen sharing.</a:t>
            </a:r>
          </a:p>
          <a:p>
            <a:pPr lvl="1"/>
            <a:r>
              <a:rPr lang="en-US" dirty="0">
                <a:hlinkClick r:id="rId2"/>
              </a:rPr>
              <a:t>https://plus.google.com/hangouts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refactoring workshop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github.com/PatrickDelancy/RefactoringWorkshop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Be ready to code/refactor!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http://www.hahastop.com/pictures/Introd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562600" cy="39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143" y="4510660"/>
            <a:ext cx="861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Where you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What do you want to 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Did you bring code?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  <a:endParaRPr lang="en-US" sz="2000" i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debt.</a:t>
            </a:r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689</TotalTime>
  <Words>600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Prerequisites</vt:lpstr>
      <vt:lpstr>Introductions</vt:lpstr>
      <vt:lpstr>Quotes</vt:lpstr>
      <vt:lpstr>Refactoring – Why?</vt:lpstr>
      <vt:lpstr>Refactoring – Why</vt:lpstr>
      <vt:lpstr>A fictitious Case Study </vt:lpstr>
      <vt:lpstr>Refactoring vs. Hacking</vt:lpstr>
      <vt:lpstr>A real life case study</vt:lpstr>
      <vt:lpstr>PowerPoint Presentation</vt:lpstr>
      <vt:lpstr>Unintentional Effects of Refactoring</vt:lpstr>
      <vt:lpstr>Road Map to success</vt:lpstr>
      <vt:lpstr>PowerPoint Presentation</vt:lpstr>
      <vt:lpstr>Colorado Marathon – Ft. Collins, CO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51</cp:revision>
  <dcterms:created xsi:type="dcterms:W3CDTF">2013-04-08T17:16:01Z</dcterms:created>
  <dcterms:modified xsi:type="dcterms:W3CDTF">2013-04-28T12:27:00Z</dcterms:modified>
</cp:coreProperties>
</file>