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2"/>
  </p:notesMasterIdLst>
  <p:sldIdLst>
    <p:sldId id="256" r:id="rId3"/>
    <p:sldId id="257" r:id="rId4"/>
    <p:sldId id="266" r:id="rId5"/>
    <p:sldId id="258" r:id="rId6"/>
    <p:sldId id="270" r:id="rId7"/>
    <p:sldId id="259" r:id="rId8"/>
    <p:sldId id="261" r:id="rId9"/>
    <p:sldId id="262" r:id="rId10"/>
    <p:sldId id="260" r:id="rId11"/>
    <p:sldId id="263" r:id="rId12"/>
    <p:sldId id="271" r:id="rId13"/>
    <p:sldId id="264" r:id="rId14"/>
    <p:sldId id="265" r:id="rId15"/>
    <p:sldId id="274" r:id="rId16"/>
    <p:sldId id="275" r:id="rId17"/>
    <p:sldId id="267" r:id="rId18"/>
    <p:sldId id="268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71079" autoAdjust="0"/>
  </p:normalViewPr>
  <p:slideViewPr>
    <p:cSldViewPr>
      <p:cViewPr>
        <p:scale>
          <a:sx n="60" d="100"/>
          <a:sy n="60" d="100"/>
        </p:scale>
        <p:origin x="-212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caused all </a:t>
            </a:r>
            <a:r>
              <a:rPr lang="en-US" dirty="0" err="1" smtClean="0"/>
              <a:t>MediaContacts</a:t>
            </a:r>
            <a:r>
              <a:rPr lang="en-US" dirty="0" smtClean="0"/>
              <a:t> to be removed from the Group.</a:t>
            </a:r>
          </a:p>
          <a:p>
            <a:pPr lvl="1"/>
            <a:r>
              <a:rPr lang="en-US" dirty="0"/>
              <a:t>31k of 36k records deleted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1 week to fix.</a:t>
            </a:r>
          </a:p>
          <a:p>
            <a:pPr lvl="1"/>
            <a:r>
              <a:rPr lang="en-US" dirty="0" smtClean="0"/>
              <a:t>Most data recovered.</a:t>
            </a:r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reduce risk when refactoring.</a:t>
            </a:r>
          </a:p>
          <a:p>
            <a:pPr lvl="1"/>
            <a:r>
              <a:rPr lang="en-US" dirty="0" smtClean="0"/>
              <a:t>Tests! (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Legacy code with no tests?</a:t>
            </a:r>
            <a:endParaRPr lang="en-US" dirty="0"/>
          </a:p>
          <a:p>
            <a:pPr lvl="3"/>
            <a:r>
              <a:rPr lang="en-US" dirty="0" smtClean="0"/>
              <a:t>Integration -&gt; Unit</a:t>
            </a:r>
          </a:p>
          <a:p>
            <a:pPr lvl="1"/>
            <a:r>
              <a:rPr lang="en-US" dirty="0" smtClean="0"/>
              <a:t>Minimize impact area</a:t>
            </a:r>
          </a:p>
          <a:p>
            <a:pPr lvl="1"/>
            <a:r>
              <a:rPr lang="en-US" dirty="0" smtClean="0"/>
              <a:t>Make non-destructive changes first (extracting methods/classes, renaming)</a:t>
            </a:r>
          </a:p>
          <a:p>
            <a:r>
              <a:rPr lang="en-US" dirty="0" smtClean="0"/>
              <a:t>Ultimately it is up to you to manage RISK.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88" y="762001"/>
            <a:ext cx="6242303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Light at the End of the Tunnel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685800"/>
            <a:ext cx="2590800" cy="52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that is easy to maintain.</a:t>
            </a:r>
          </a:p>
          <a:p>
            <a:r>
              <a:rPr lang="en-US" dirty="0" smtClean="0"/>
              <a:t>Code that is flexible to change.</a:t>
            </a:r>
          </a:p>
          <a:p>
            <a:r>
              <a:rPr lang="en-US" dirty="0" smtClean="0"/>
              <a:t>Code that you want to re-use.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</a:p>
          <a:p>
            <a:pPr lvl="1"/>
            <a:r>
              <a:rPr lang="en-US" dirty="0" smtClean="0"/>
              <a:t>Stay away from creating your own conventions.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fragile code.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want to be?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  <p:sp>
        <p:nvSpPr>
          <p:cNvPr id="2" name="TextBox 1"/>
          <p:cNvSpPr txBox="1"/>
          <p:nvPr/>
        </p:nvSpPr>
        <p:spPr>
          <a:xfrm>
            <a:off x="3886200" y="945986"/>
            <a:ext cx="4810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What habits we create today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Make us who we are tomorrow</a:t>
            </a:r>
            <a:endParaRPr lang="en-US" sz="2400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Gabe Campbell - </a:t>
            </a:r>
            <a:r>
              <a:rPr lang="en-US" dirty="0" err="1" smtClean="0"/>
              <a:t>Epiq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anyone here.</a:t>
            </a:r>
          </a:p>
          <a:p>
            <a:pPr lvl="1"/>
            <a:r>
              <a:rPr lang="en-US" dirty="0" smtClean="0"/>
              <a:t>The BAD - code smells.</a:t>
            </a:r>
          </a:p>
          <a:p>
            <a:pPr lvl="1"/>
            <a:r>
              <a:rPr lang="en-US" dirty="0" smtClean="0"/>
              <a:t>The GOOD – patterns and techniques.</a:t>
            </a:r>
          </a:p>
          <a:p>
            <a:pPr lvl="1"/>
            <a:r>
              <a:rPr lang="en-US" dirty="0" smtClean="0"/>
              <a:t>Attendee code sharing opportunity (code review by committee)</a:t>
            </a:r>
          </a:p>
          <a:p>
            <a:pPr lvl="1"/>
            <a:r>
              <a:rPr lang="en-US" dirty="0" smtClean="0"/>
              <a:t>Mix of presentation material, group exercises, and coding.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191"/>
              </p:ext>
            </p:extLst>
          </p:nvPr>
        </p:nvGraphicFramePr>
        <p:xfrm>
          <a:off x="381000" y="1523999"/>
          <a:ext cx="7924800" cy="38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&amp; Calories Calculator App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Techniques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6158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2"/>
                </a:solidFill>
              </a:rPr>
              <a:t>Role and Where </a:t>
            </a:r>
            <a:r>
              <a:rPr lang="en-US" sz="4400" dirty="0">
                <a:solidFill>
                  <a:schemeClr val="tx2"/>
                </a:solidFill>
              </a:rPr>
              <a:t>you </a:t>
            </a:r>
            <a:r>
              <a:rPr lang="en-US" sz="4400" dirty="0" smtClean="0">
                <a:solidFill>
                  <a:schemeClr val="tx2"/>
                </a:solidFill>
              </a:rPr>
              <a:t>Work</a:t>
            </a:r>
            <a:endParaRPr lang="en-US" sz="4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What do you </a:t>
            </a:r>
            <a:r>
              <a:rPr lang="en-US" sz="4400" dirty="0" smtClean="0">
                <a:solidFill>
                  <a:schemeClr val="tx2"/>
                </a:solidFill>
              </a:rPr>
              <a:t>want to </a:t>
            </a:r>
            <a:r>
              <a:rPr lang="en-US" sz="4400" dirty="0">
                <a:solidFill>
                  <a:schemeClr val="tx2"/>
                </a:solidFill>
              </a:rPr>
              <a:t>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Did you bring code</a:t>
            </a:r>
            <a:r>
              <a:rPr lang="en-US" sz="4400" dirty="0" smtClean="0">
                <a:solidFill>
                  <a:schemeClr val="tx2"/>
                </a:solidFill>
              </a:rPr>
              <a:t>?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/>
              <a:t>Martin Fowler,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debt.</a:t>
            </a:r>
          </a:p>
          <a:p>
            <a:pPr lvl="1"/>
            <a:r>
              <a:rPr lang="en-US" dirty="0" smtClean="0"/>
              <a:t>Make it extensible.</a:t>
            </a:r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939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 (</a:t>
                      </a:r>
                      <a:r>
                        <a:rPr lang="en-US" dirty="0" err="1" smtClean="0"/>
                        <a:t>Partick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Grabe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2 Developers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828</TotalTime>
  <Words>669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Introductions</vt:lpstr>
      <vt:lpstr>Quotes</vt:lpstr>
      <vt:lpstr>Refactoring – Why?</vt:lpstr>
      <vt:lpstr>Refactoring – Why</vt:lpstr>
      <vt:lpstr>A Tale of 2 Developers </vt:lpstr>
      <vt:lpstr>Refactoring vs. Hacking</vt:lpstr>
      <vt:lpstr>A real life case study</vt:lpstr>
      <vt:lpstr>PowerPoint Presentation</vt:lpstr>
      <vt:lpstr>Unintentional Effects of Refactoring</vt:lpstr>
      <vt:lpstr>Reducing Risk</vt:lpstr>
      <vt:lpstr>The Light at the End of the Tunnel</vt:lpstr>
      <vt:lpstr>Road Map to success</vt:lpstr>
      <vt:lpstr>Writing Clean Code</vt:lpstr>
      <vt:lpstr>Who do you want to be?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Patrick Delancy</cp:lastModifiedBy>
  <cp:revision>65</cp:revision>
  <dcterms:created xsi:type="dcterms:W3CDTF">2013-04-08T17:16:01Z</dcterms:created>
  <dcterms:modified xsi:type="dcterms:W3CDTF">2014-05-13T02:27:29Z</dcterms:modified>
</cp:coreProperties>
</file>