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29BE-EF70-4A24-9812-AF9BD4420F9E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90668-CC57-4759-A228-CF646DFE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90668-CC57-4759-A228-CF646DFE53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8/18/2012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100  Day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Patrick Desbrow, Ed.D.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for Success /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your progress again your goals</a:t>
            </a:r>
          </a:p>
          <a:p>
            <a:pPr lvl="1"/>
            <a:r>
              <a:rPr lang="en-US" dirty="0" smtClean="0"/>
              <a:t>The benchmarks must be created by day 30</a:t>
            </a:r>
          </a:p>
          <a:p>
            <a:pPr lvl="1"/>
            <a:r>
              <a:rPr lang="en-US" dirty="0" smtClean="0"/>
              <a:t>Start collecting data by day 30</a:t>
            </a:r>
          </a:p>
          <a:p>
            <a:pPr lvl="1"/>
            <a:r>
              <a:rPr lang="en-US" dirty="0" smtClean="0"/>
              <a:t>Create reports that measure progress by day 40</a:t>
            </a:r>
          </a:p>
          <a:p>
            <a:pPr lvl="1"/>
            <a:r>
              <a:rPr lang="en-US" dirty="0" smtClean="0"/>
              <a:t>Study your successes looking for patterns by day 60</a:t>
            </a:r>
          </a:p>
          <a:p>
            <a:pPr lvl="1"/>
            <a:r>
              <a:rPr lang="en-US" dirty="0" smtClean="0"/>
              <a:t>Root cause your failures and repair them by day 60</a:t>
            </a:r>
          </a:p>
          <a:p>
            <a:pPr lvl="1"/>
            <a:r>
              <a:rPr lang="en-US" dirty="0" smtClean="0"/>
              <a:t>Going forward review these results every 30 days </a:t>
            </a:r>
            <a:r>
              <a:rPr lang="en-US" dirty="0"/>
              <a:t>and make the necessary adjustments </a:t>
            </a:r>
            <a:r>
              <a:rPr lang="en-US" dirty="0" smtClean="0"/>
              <a:t>quickly</a:t>
            </a:r>
          </a:p>
          <a:p>
            <a:pPr lvl="1"/>
            <a:r>
              <a:rPr lang="en-US" dirty="0" smtClean="0"/>
              <a:t>Repeat this cycle every 50 to 60 days …</a:t>
            </a:r>
          </a:p>
        </p:txBody>
      </p:sp>
    </p:spTree>
    <p:extLst>
      <p:ext uri="{BB962C8B-B14F-4D97-AF65-F5344CB8AC3E}">
        <p14:creationId xmlns:p14="http://schemas.microsoft.com/office/powerpoint/2010/main" val="154572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day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Day 1 through 20</a:t>
            </a:r>
          </a:p>
          <a:p>
            <a:pPr lvl="1"/>
            <a:r>
              <a:rPr lang="en-US" dirty="0"/>
              <a:t>Work with you to determine if the current </a:t>
            </a:r>
            <a:r>
              <a:rPr lang="en-US" dirty="0" smtClean="0"/>
              <a:t>processes </a:t>
            </a:r>
            <a:r>
              <a:rPr lang="en-US" dirty="0"/>
              <a:t>are </a:t>
            </a:r>
            <a:r>
              <a:rPr lang="en-US" dirty="0" smtClean="0"/>
              <a:t>broken</a:t>
            </a:r>
          </a:p>
          <a:p>
            <a:pPr lvl="1"/>
            <a:r>
              <a:rPr lang="en-US" dirty="0"/>
              <a:t>Meet with you and other key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/>
              <a:t>Develop a strategy based on a set of </a:t>
            </a:r>
            <a:r>
              <a:rPr lang="en-US" dirty="0" smtClean="0"/>
              <a:t>goals</a:t>
            </a:r>
          </a:p>
          <a:p>
            <a:pPr lvl="1"/>
            <a:r>
              <a:rPr lang="en-US" dirty="0"/>
              <a:t>Develop a set of talking points 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out of your office and meet everyone</a:t>
            </a:r>
          </a:p>
          <a:p>
            <a:r>
              <a:rPr lang="en-US" dirty="0" smtClean="0"/>
              <a:t>Day 21 through 40</a:t>
            </a:r>
          </a:p>
          <a:p>
            <a:pPr lvl="1"/>
            <a:r>
              <a:rPr lang="en-US" dirty="0"/>
              <a:t>Translate the strategic goals into </a:t>
            </a:r>
            <a:r>
              <a:rPr lang="en-US" dirty="0" smtClean="0"/>
              <a:t>projects</a:t>
            </a:r>
            <a:endParaRPr lang="en-US" dirty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the current staff and organizational structure</a:t>
            </a:r>
          </a:p>
          <a:p>
            <a:pPr lvl="1"/>
            <a:r>
              <a:rPr lang="en-US" dirty="0"/>
              <a:t>Review the current project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 smtClean="0"/>
              <a:t>Day 41 through 60</a:t>
            </a:r>
          </a:p>
          <a:p>
            <a:pPr lvl="1"/>
            <a:r>
              <a:rPr lang="en-US" dirty="0" smtClean="0"/>
              <a:t>Become </a:t>
            </a:r>
            <a:r>
              <a:rPr lang="en-US" dirty="0"/>
              <a:t>personally involved in the key projects </a:t>
            </a:r>
          </a:p>
          <a:p>
            <a:pPr lvl="1"/>
            <a:r>
              <a:rPr lang="en-US" dirty="0"/>
              <a:t>Lead from the </a:t>
            </a:r>
            <a:r>
              <a:rPr lang="en-US" dirty="0" smtClean="0"/>
              <a:t>front. Then execute, execute, execute….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adjustments when </a:t>
            </a:r>
            <a:r>
              <a:rPr lang="en-US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86530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day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Day 61 through 80</a:t>
            </a:r>
          </a:p>
          <a:p>
            <a:pPr lvl="1"/>
            <a:r>
              <a:rPr lang="en-US" dirty="0"/>
              <a:t>Measure your progress again your goals</a:t>
            </a:r>
          </a:p>
          <a:p>
            <a:pPr lvl="2"/>
            <a:r>
              <a:rPr lang="en-US" dirty="0"/>
              <a:t>The benchmarks must be created by day 30</a:t>
            </a:r>
          </a:p>
          <a:p>
            <a:pPr lvl="2"/>
            <a:r>
              <a:rPr lang="en-US" dirty="0"/>
              <a:t>Start collecting data by day 30</a:t>
            </a:r>
          </a:p>
          <a:p>
            <a:pPr lvl="2"/>
            <a:r>
              <a:rPr lang="en-US" dirty="0"/>
              <a:t>Create reports that measure progress by day 40</a:t>
            </a:r>
          </a:p>
          <a:p>
            <a:pPr lvl="1"/>
            <a:r>
              <a:rPr lang="en-US" dirty="0"/>
              <a:t>Study your successes looking for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/>
              <a:t>Root cause your failures and repair them </a:t>
            </a:r>
          </a:p>
          <a:p>
            <a:r>
              <a:rPr lang="en-US" dirty="0" smtClean="0"/>
              <a:t>Day 81 through 100</a:t>
            </a:r>
          </a:p>
          <a:p>
            <a:pPr lvl="1"/>
            <a:r>
              <a:rPr lang="en-US" dirty="0"/>
              <a:t>Going forward review these results every 30 days and make the necessary adjustments quickly</a:t>
            </a:r>
          </a:p>
          <a:p>
            <a:pPr lvl="1"/>
            <a:r>
              <a:rPr lang="en-US" dirty="0"/>
              <a:t>Repeat this cycle every 50 to 60 days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traditional view (a.k.a</a:t>
            </a:r>
            <a:r>
              <a:rPr lang="en-US" dirty="0"/>
              <a:t>.</a:t>
            </a:r>
            <a:r>
              <a:rPr lang="en-US" dirty="0" smtClean="0"/>
              <a:t> what not to do)</a:t>
            </a:r>
          </a:p>
          <a:p>
            <a:r>
              <a:rPr lang="en-US" dirty="0" smtClean="0"/>
              <a:t>Hit the ground running, but don’t break anything</a:t>
            </a:r>
          </a:p>
          <a:p>
            <a:r>
              <a:rPr lang="en-US" dirty="0" smtClean="0"/>
              <a:t>Create a high level strategy</a:t>
            </a:r>
          </a:p>
          <a:p>
            <a:r>
              <a:rPr lang="en-US" dirty="0" smtClean="0"/>
              <a:t>Develop a communication plan</a:t>
            </a:r>
          </a:p>
          <a:p>
            <a:r>
              <a:rPr lang="en-US" dirty="0" smtClean="0"/>
              <a:t>Formulate action plans </a:t>
            </a:r>
            <a:r>
              <a:rPr lang="en-US" dirty="0"/>
              <a:t>with milestones and timelines</a:t>
            </a:r>
          </a:p>
          <a:p>
            <a:r>
              <a:rPr lang="en-US" dirty="0"/>
              <a:t>Build high performing teams</a:t>
            </a:r>
          </a:p>
          <a:p>
            <a:r>
              <a:rPr lang="en-US" dirty="0" smtClean="0"/>
              <a:t>Focus on the tactics. Execute, execute, execute…</a:t>
            </a:r>
          </a:p>
          <a:p>
            <a:r>
              <a:rPr lang="en-US" dirty="0" smtClean="0"/>
              <a:t>Assess you successes and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100 day project plan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Traditional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NOT to do …</a:t>
            </a:r>
          </a:p>
          <a:p>
            <a:pPr lvl="1"/>
            <a:r>
              <a:rPr lang="en-US" dirty="0" smtClean="0"/>
              <a:t>Change the paradigm (buy verse build or visa versa)</a:t>
            </a:r>
          </a:p>
          <a:p>
            <a:pPr lvl="1"/>
            <a:r>
              <a:rPr lang="en-US" dirty="0" smtClean="0"/>
              <a:t>Bring in new staff that is loyal to you</a:t>
            </a:r>
          </a:p>
          <a:p>
            <a:pPr lvl="1"/>
            <a:r>
              <a:rPr lang="en-US" dirty="0" smtClean="0"/>
              <a:t>Reorganize the department just to show leadership</a:t>
            </a:r>
          </a:p>
          <a:p>
            <a:pPr lvl="1"/>
            <a:r>
              <a:rPr lang="en-US" dirty="0" smtClean="0"/>
              <a:t>Look for quick wins to show progress</a:t>
            </a:r>
          </a:p>
          <a:p>
            <a:pPr lvl="1"/>
            <a:r>
              <a:rPr lang="en-US" dirty="0" smtClean="0"/>
              <a:t>Meet with customers to find opportunities for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Hit the Ground </a:t>
            </a:r>
            <a:r>
              <a:rPr lang="en-US" dirty="0"/>
              <a:t>R</a:t>
            </a:r>
            <a:r>
              <a:rPr lang="en-US" dirty="0" smtClean="0"/>
              <a:t>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you to determine if the current environment or processes are broken on day 1</a:t>
            </a:r>
          </a:p>
          <a:p>
            <a:pPr lvl="1"/>
            <a:r>
              <a:rPr lang="en-US" dirty="0" smtClean="0"/>
              <a:t>If yes, then base your 100 days on crisis management focusing on the areas that need the most attention</a:t>
            </a:r>
          </a:p>
          <a:p>
            <a:pPr lvl="1"/>
            <a:r>
              <a:rPr lang="en-US" dirty="0" smtClean="0"/>
              <a:t>If not, take a broad based approach to learning the environment and current processes looking for opportunities for improvement</a:t>
            </a:r>
          </a:p>
          <a:p>
            <a:r>
              <a:rPr lang="en-US" dirty="0" smtClean="0"/>
              <a:t>In either case, hit the ground running and make sure that these efforts do not </a:t>
            </a:r>
            <a:r>
              <a:rPr lang="en-US" dirty="0"/>
              <a:t>break </a:t>
            </a:r>
            <a:r>
              <a:rPr lang="en-US" dirty="0" smtClean="0"/>
              <a:t>anything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4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High </a:t>
            </a: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S</a:t>
            </a:r>
            <a:r>
              <a:rPr lang="en-US" dirty="0" smtClean="0"/>
              <a:t>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Meet with you and other key stakeholders by day 5</a:t>
            </a:r>
          </a:p>
          <a:p>
            <a:pPr lvl="1"/>
            <a:r>
              <a:rPr lang="en-US" sz="2000" dirty="0" smtClean="0"/>
              <a:t>Review the current vision for the company</a:t>
            </a:r>
          </a:p>
          <a:p>
            <a:pPr lvl="1"/>
            <a:r>
              <a:rPr lang="en-US" sz="2000" dirty="0" smtClean="0"/>
              <a:t>Understand what the mission statement means to you</a:t>
            </a:r>
          </a:p>
          <a:p>
            <a:pPr lvl="1"/>
            <a:r>
              <a:rPr lang="en-US" sz="2000" dirty="0" smtClean="0"/>
              <a:t>Incorporate this shared vision into my planning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Develop a strategy based on a set of goals such as</a:t>
            </a:r>
          </a:p>
          <a:p>
            <a:pPr lvl="1"/>
            <a:r>
              <a:rPr lang="en-US" sz="2000" dirty="0" smtClean="0"/>
              <a:t>Develop benchmark metrics for the IT group by day 30</a:t>
            </a:r>
          </a:p>
          <a:p>
            <a:pPr lvl="1"/>
            <a:r>
              <a:rPr lang="en-US" sz="2000" dirty="0" smtClean="0"/>
              <a:t>Target legacy applications for sunset-ing by day 50</a:t>
            </a:r>
          </a:p>
          <a:p>
            <a:pPr lvl="1"/>
            <a:r>
              <a:rPr lang="en-US" sz="2000" dirty="0" smtClean="0"/>
              <a:t>Improve software development group productivity by 20% by day 60</a:t>
            </a:r>
          </a:p>
          <a:p>
            <a:pPr lvl="1"/>
            <a:r>
              <a:rPr lang="en-US" sz="2000" dirty="0" smtClean="0"/>
              <a:t>Reduce the cost of the IT infrastructure by 20% by day 90 </a:t>
            </a:r>
          </a:p>
          <a:p>
            <a:pPr lvl="1"/>
            <a:r>
              <a:rPr lang="en-US" sz="2000" dirty="0" smtClean="0"/>
              <a:t>Assess help desk services &amp; improve response time by 50% by day 100 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4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Communication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617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a set of talking points by day 10</a:t>
            </a:r>
          </a:p>
          <a:p>
            <a:pPr lvl="1"/>
            <a:r>
              <a:rPr lang="en-US" dirty="0" smtClean="0"/>
              <a:t>Embrace </a:t>
            </a:r>
            <a:r>
              <a:rPr lang="en-US" dirty="0" smtClean="0"/>
              <a:t>your </a:t>
            </a:r>
            <a:r>
              <a:rPr lang="en-US" dirty="0" smtClean="0"/>
              <a:t>company’s vision &amp; mission statement</a:t>
            </a:r>
          </a:p>
          <a:p>
            <a:pPr lvl="1"/>
            <a:r>
              <a:rPr lang="en-US" dirty="0" smtClean="0"/>
              <a:t>Address the important of IT in the organization</a:t>
            </a:r>
          </a:p>
          <a:p>
            <a:pPr lvl="1"/>
            <a:r>
              <a:rPr lang="en-US" dirty="0" smtClean="0"/>
              <a:t>Acknowledge the current IT issues</a:t>
            </a:r>
          </a:p>
          <a:p>
            <a:pPr lvl="1"/>
            <a:r>
              <a:rPr lang="en-US" dirty="0" smtClean="0"/>
              <a:t>Commit to improving the current environment</a:t>
            </a:r>
          </a:p>
          <a:p>
            <a:pPr lvl="1"/>
            <a:r>
              <a:rPr lang="en-US" dirty="0" smtClean="0"/>
              <a:t>Inspire a future vision where anything is possible</a:t>
            </a:r>
          </a:p>
          <a:p>
            <a:r>
              <a:rPr lang="en-US" dirty="0" smtClean="0"/>
              <a:t>Get out of your office and meet everyone by day 10</a:t>
            </a:r>
          </a:p>
          <a:p>
            <a:pPr lvl="1"/>
            <a:r>
              <a:rPr lang="en-US" dirty="0" smtClean="0"/>
              <a:t>Conduct one-on-one meetings with entire staff</a:t>
            </a:r>
          </a:p>
          <a:p>
            <a:pPr lvl="1"/>
            <a:r>
              <a:rPr lang="en-US" dirty="0" smtClean="0"/>
              <a:t>Meeting will all internal customers / key stakeholders</a:t>
            </a:r>
          </a:p>
          <a:p>
            <a:pPr lvl="1"/>
            <a:r>
              <a:rPr lang="en-US" dirty="0" smtClean="0"/>
              <a:t>Meeting will all key external customers</a:t>
            </a:r>
          </a:p>
          <a:p>
            <a:pPr lvl="1"/>
            <a:r>
              <a:rPr lang="en-US" dirty="0" smtClean="0"/>
              <a:t>Present your talking points in all meetings and electronic communications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Action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the strategic goals into projects by day 30</a:t>
            </a:r>
          </a:p>
          <a:p>
            <a:pPr lvl="1"/>
            <a:r>
              <a:rPr lang="en-US" dirty="0" smtClean="0"/>
              <a:t>Work with the IT project managers to create details plans for project</a:t>
            </a:r>
          </a:p>
          <a:p>
            <a:pPr lvl="1"/>
            <a:r>
              <a:rPr lang="en-US" dirty="0" smtClean="0"/>
              <a:t>Chunk the projects into major &amp; minor pieces</a:t>
            </a:r>
          </a:p>
          <a:p>
            <a:pPr lvl="1"/>
            <a:r>
              <a:rPr lang="en-US" dirty="0"/>
              <a:t>Ensure each plans includes key milestones and </a:t>
            </a:r>
            <a:r>
              <a:rPr lang="en-US" dirty="0" smtClean="0"/>
              <a:t>timelines</a:t>
            </a:r>
          </a:p>
          <a:p>
            <a:r>
              <a:rPr lang="en-US" dirty="0" smtClean="0"/>
              <a:t>Review the current project execution by day 60</a:t>
            </a:r>
          </a:p>
          <a:p>
            <a:pPr lvl="1"/>
            <a:r>
              <a:rPr lang="en-US" dirty="0" smtClean="0"/>
              <a:t>Migrate towards an </a:t>
            </a:r>
            <a:r>
              <a:rPr lang="en-US" dirty="0"/>
              <a:t>a</a:t>
            </a:r>
            <a:r>
              <a:rPr lang="en-US" dirty="0" smtClean="0"/>
              <a:t>gile methodology</a:t>
            </a:r>
          </a:p>
          <a:p>
            <a:pPr lvl="1"/>
            <a:r>
              <a:rPr lang="en-US" dirty="0" smtClean="0"/>
              <a:t>Begin sprint design meetings and daily standups</a:t>
            </a:r>
            <a:endParaRPr lang="en-US" dirty="0"/>
          </a:p>
          <a:p>
            <a:pPr lvl="1"/>
            <a:r>
              <a:rPr lang="en-US" dirty="0" smtClean="0"/>
              <a:t>Create greater transparency with product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High </a:t>
            </a:r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T</a:t>
            </a:r>
            <a:r>
              <a:rPr lang="en-US" dirty="0" smtClean="0"/>
              <a:t>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current staff and organizational structure</a:t>
            </a:r>
          </a:p>
          <a:p>
            <a:pPr lvl="1"/>
            <a:r>
              <a:rPr lang="en-US" dirty="0" smtClean="0"/>
              <a:t>Assess each person’s skill level (A,B,C)</a:t>
            </a:r>
          </a:p>
          <a:p>
            <a:pPr lvl="1"/>
            <a:r>
              <a:rPr lang="en-US" dirty="0" smtClean="0"/>
              <a:t>Assess each person’s motivation and personal development goals</a:t>
            </a:r>
          </a:p>
          <a:p>
            <a:pPr lvl="1"/>
            <a:r>
              <a:rPr lang="en-US" dirty="0" smtClean="0"/>
              <a:t>Present a future state vision that connects their personal goals with the company goals</a:t>
            </a:r>
          </a:p>
          <a:p>
            <a:pPr lvl="1"/>
            <a:r>
              <a:rPr lang="en-US" dirty="0" smtClean="0"/>
              <a:t>Determine which staff members will following your leadership methods and techniques </a:t>
            </a:r>
          </a:p>
          <a:p>
            <a:pPr lvl="1"/>
            <a:r>
              <a:rPr lang="en-US" dirty="0"/>
              <a:t>Look for conflicts in the current team</a:t>
            </a:r>
          </a:p>
          <a:p>
            <a:pPr lvl="1"/>
            <a:r>
              <a:rPr lang="en-US" dirty="0" smtClean="0"/>
              <a:t>Make the necessary changes to improve each of these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8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the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Execute, execute, execute…</a:t>
            </a:r>
          </a:p>
          <a:p>
            <a:pPr lvl="1"/>
            <a:r>
              <a:rPr lang="en-US" dirty="0" smtClean="0"/>
              <a:t>Become personally involved in the key projects by day 10</a:t>
            </a:r>
          </a:p>
          <a:p>
            <a:pPr lvl="1"/>
            <a:r>
              <a:rPr lang="en-US" dirty="0" smtClean="0"/>
              <a:t>Lead from the front by day 20</a:t>
            </a:r>
          </a:p>
          <a:p>
            <a:pPr lvl="2"/>
            <a:r>
              <a:rPr lang="en-US" dirty="0" smtClean="0"/>
              <a:t>Demonstrate proper IT project management disciplines</a:t>
            </a:r>
          </a:p>
          <a:p>
            <a:pPr lvl="2"/>
            <a:r>
              <a:rPr lang="en-US" dirty="0" smtClean="0"/>
              <a:t>Join the agile software development events including sprint design meetings and daily standups</a:t>
            </a:r>
          </a:p>
          <a:p>
            <a:pPr lvl="2"/>
            <a:r>
              <a:rPr lang="en-US" dirty="0" smtClean="0"/>
              <a:t>Meet with key managers in development, QA, PMO and help desk on a weekly basis to inspire the teams and assess progress</a:t>
            </a:r>
          </a:p>
          <a:p>
            <a:pPr lvl="1"/>
            <a:r>
              <a:rPr lang="en-US" dirty="0" smtClean="0"/>
              <a:t>Make adjustments when needed by 30</a:t>
            </a:r>
          </a:p>
          <a:p>
            <a:pPr lvl="2"/>
            <a:r>
              <a:rPr lang="en-US" dirty="0"/>
              <a:t>Change team assignments</a:t>
            </a:r>
          </a:p>
          <a:p>
            <a:pPr lvl="2"/>
            <a:r>
              <a:rPr lang="en-US" dirty="0"/>
              <a:t>Add or remove staff members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861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100  Day Plan</vt:lpstr>
      <vt:lpstr>Agenda</vt:lpstr>
      <vt:lpstr>A Traditional View</vt:lpstr>
      <vt:lpstr>Hit the Ground Running</vt:lpstr>
      <vt:lpstr>Create a High Level Strategy</vt:lpstr>
      <vt:lpstr>Develop a Communication Plan</vt:lpstr>
      <vt:lpstr>Develop Action Plans</vt:lpstr>
      <vt:lpstr>Build High Performing Teams</vt:lpstr>
      <vt:lpstr>Focus on the Tactics</vt:lpstr>
      <vt:lpstr>Assess for Success / Failures</vt:lpstr>
      <vt:lpstr>100 day project plan</vt:lpstr>
      <vt:lpstr>100 day project plan</vt:lpstr>
    </vt:vector>
  </TitlesOfParts>
  <Company>Patrick Desbrow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Desbrow</dc:creator>
  <cp:lastModifiedBy>Patrick Desbrow</cp:lastModifiedBy>
  <cp:revision>35</cp:revision>
  <dcterms:created xsi:type="dcterms:W3CDTF">2012-08-18T02:05:35Z</dcterms:created>
  <dcterms:modified xsi:type="dcterms:W3CDTF">2012-08-18T20:13:19Z</dcterms:modified>
</cp:coreProperties>
</file>