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428402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26" d="100"/>
          <a:sy n="26" d="100"/>
        </p:scale>
        <p:origin x="16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54765"/>
            <a:ext cx="36414234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01497"/>
            <a:ext cx="32130206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1875"/>
            <a:ext cx="923743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1875"/>
            <a:ext cx="27176799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47788"/>
            <a:ext cx="36949737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60574"/>
            <a:ext cx="36949737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1882"/>
            <a:ext cx="3694973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21634"/>
            <a:ext cx="18123442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58863"/>
            <a:ext cx="18123442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21634"/>
            <a:ext cx="18212697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58863"/>
            <a:ext cx="18212697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9077"/>
            <a:ext cx="21687889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9077"/>
            <a:ext cx="21687889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1882"/>
            <a:ext cx="3694973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9374"/>
            <a:ext cx="3694973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3D81-29C0-D24F-8278-54A6C364BD0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60644"/>
            <a:ext cx="1445859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1CF-81FE-334A-8A14-89E7FE09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020" y="1398765"/>
            <a:ext cx="29349780" cy="2868435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>
                <a:latin typeface="DM Sans" pitchFamily="2" charset="77"/>
              </a:rPr>
              <a:t>No Code Game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5DF1-A91B-7A4D-9521-8E9BC889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020" y="5153201"/>
            <a:ext cx="38436425" cy="11936903"/>
          </a:xfrm>
        </p:spPr>
        <p:txBody>
          <a:bodyPr>
            <a:normAutofit/>
          </a:bodyPr>
          <a:lstStyle/>
          <a:p>
            <a:pPr algn="l"/>
            <a:r>
              <a:rPr lang="en-US" sz="6000" i="1" dirty="0"/>
              <a:t>"Meet Your Maker"</a:t>
            </a:r>
            <a:r>
              <a:rPr lang="en-US" sz="6000" dirty="0"/>
              <a:t> is a </a:t>
            </a:r>
            <a:r>
              <a:rPr lang="en-US" sz="6000" b="1" dirty="0"/>
              <a:t>No-Code Game</a:t>
            </a:r>
            <a:r>
              <a:rPr lang="en-US" sz="6000" dirty="0"/>
              <a:t> </a:t>
            </a:r>
            <a:r>
              <a:rPr lang="en-US" sz="6000" b="1" dirty="0"/>
              <a:t>Editor</a:t>
            </a:r>
            <a:r>
              <a:rPr lang="en-US" sz="6000" dirty="0"/>
              <a:t> that aims to introduce non-technical users to the process of Game Design and Development, through its simple user interface and pre-programmed components.</a:t>
            </a:r>
          </a:p>
          <a:p>
            <a:pPr algn="l"/>
            <a:endParaRPr lang="en-US" sz="6000" dirty="0"/>
          </a:p>
          <a:p>
            <a:pPr algn="l"/>
            <a:r>
              <a:rPr lang="en-US" sz="6000" dirty="0"/>
              <a:t>The editor features a range of components created using C++ and SFML, that accommodates user designed game layouts, testing and playthroughs.</a:t>
            </a:r>
          </a:p>
          <a:p>
            <a:pPr algn="l"/>
            <a:endParaRPr lang="en-US" sz="6000" dirty="0"/>
          </a:p>
          <a:p>
            <a:pPr algn="l"/>
            <a:r>
              <a:rPr lang="en-US" sz="6000" dirty="0"/>
              <a:t>The user can save their build data using YAML throughout the creation process and load their game for further editing at a later time.</a:t>
            </a:r>
          </a:p>
          <a:p>
            <a:pPr algn="l"/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312D-CDCA-482A-8914-D870CEDC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483" y="14226656"/>
            <a:ext cx="21375498" cy="119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604f75-035f-4bcf-b8d3-05bab17d453d">
      <Terms xmlns="http://schemas.microsoft.com/office/infopath/2007/PartnerControls"/>
    </lcf76f155ced4ddcb4097134ff3c332f>
    <TaxCatchAll xmlns="e6b9e509-b424-4da0-b943-ec4d48415b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1EDCB449F27409E57881B74983F07" ma:contentTypeVersion="15" ma:contentTypeDescription="Create a new document." ma:contentTypeScope="" ma:versionID="e8cbf1bc234d9e75b3fb47cf0ddbe8d2">
  <xsd:schema xmlns:xsd="http://www.w3.org/2001/XMLSchema" xmlns:xs="http://www.w3.org/2001/XMLSchema" xmlns:p="http://schemas.microsoft.com/office/2006/metadata/properties" xmlns:ns2="c2604f75-035f-4bcf-b8d3-05bab17d453d" xmlns:ns3="e6b9e509-b424-4da0-b943-ec4d48415bba" targetNamespace="http://schemas.microsoft.com/office/2006/metadata/properties" ma:root="true" ma:fieldsID="cb20f4739b4a7f2dc429abb756e3d79e" ns2:_="" ns3:_="">
    <xsd:import namespace="c2604f75-035f-4bcf-b8d3-05bab17d453d"/>
    <xsd:import namespace="e6b9e509-b424-4da0-b943-ec4d48415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04f75-035f-4bcf-b8d3-05bab17d4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ddb5b50-755e-41d6-8a3f-9a0e5bc6d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9e509-b424-4da0-b943-ec4d48415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8c067be-7639-43bd-96c4-89d39a4ba8b5}" ma:internalName="TaxCatchAll" ma:showField="CatchAllData" ma:web="e6b9e509-b424-4da0-b943-ec4d48415b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3DE961-962B-4235-AD86-32B7AAFD7FA2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e6b9e509-b424-4da0-b943-ec4d48415bba"/>
    <ds:schemaRef ds:uri="http://schemas.microsoft.com/office/2006/metadata/properties"/>
    <ds:schemaRef ds:uri="c2604f75-035f-4bcf-b8d3-05bab17d453d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81E940-CB6D-4428-AE62-BAB6E47DE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04f75-035f-4bcf-b8d3-05bab17d453d"/>
    <ds:schemaRef ds:uri="e6b9e509-b424-4da0-b943-ec4d48415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2E4DBE-4B75-4600-AD88-99A0FA7337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Inter Light</vt:lpstr>
      <vt:lpstr>Office Theme</vt:lpstr>
      <vt:lpstr>No Code Game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Phillip McCaskill</dc:creator>
  <cp:lastModifiedBy>(Student) - Patrick Donnelly</cp:lastModifiedBy>
  <cp:revision>4</cp:revision>
  <dcterms:created xsi:type="dcterms:W3CDTF">2023-02-16T15:07:39Z</dcterms:created>
  <dcterms:modified xsi:type="dcterms:W3CDTF">2023-04-19T13:56:10Z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0x0101005121EDCB449F27409E57881B74983F07</vt:lpwstr>
  </property>
</Properties>
</file>