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2B6C0-5A6B-4264-8987-D230D63C4A22}" v="383" dt="2024-05-16T23:12:57.416"/>
    <p1510:client id="{8C5DC3A9-20E2-CE01-B1A3-BA62671376DA}" v="452" dt="2024-05-16T22:43:19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Dumoulin" userId="S::1312444@cegeplimoilou.ca::ea057745-857e-4f79-b9e3-ca149aa09ef3" providerId="AD" clId="Web-{8C5DC3A9-20E2-CE01-B1A3-BA62671376DA}"/>
    <pc:docChg chg="modSld">
      <pc:chgData name="Patrick Dumoulin" userId="S::1312444@cegeplimoilou.ca::ea057745-857e-4f79-b9e3-ca149aa09ef3" providerId="AD" clId="Web-{8C5DC3A9-20E2-CE01-B1A3-BA62671376DA}" dt="2024-05-16T22:43:19.041" v="453" actId="20577"/>
      <pc:docMkLst>
        <pc:docMk/>
      </pc:docMkLst>
      <pc:sldChg chg="modSp">
        <pc:chgData name="Patrick Dumoulin" userId="S::1312444@cegeplimoilou.ca::ea057745-857e-4f79-b9e3-ca149aa09ef3" providerId="AD" clId="Web-{8C5DC3A9-20E2-CE01-B1A3-BA62671376DA}" dt="2024-05-16T22:29:57.152" v="154" actId="20577"/>
        <pc:sldMkLst>
          <pc:docMk/>
          <pc:sldMk cId="3731968247" sldId="260"/>
        </pc:sldMkLst>
        <pc:spChg chg="mod">
          <ac:chgData name="Patrick Dumoulin" userId="S::1312444@cegeplimoilou.ca::ea057745-857e-4f79-b9e3-ca149aa09ef3" providerId="AD" clId="Web-{8C5DC3A9-20E2-CE01-B1A3-BA62671376DA}" dt="2024-05-16T22:29:57.152" v="154" actId="20577"/>
          <ac:spMkLst>
            <pc:docMk/>
            <pc:sldMk cId="3731968247" sldId="260"/>
            <ac:spMk id="3" creationId="{5F7288EE-66D5-189C-37BC-3F9F67AE0CB4}"/>
          </ac:spMkLst>
        </pc:spChg>
      </pc:sldChg>
      <pc:sldChg chg="modSp">
        <pc:chgData name="Patrick Dumoulin" userId="S::1312444@cegeplimoilou.ca::ea057745-857e-4f79-b9e3-ca149aa09ef3" providerId="AD" clId="Web-{8C5DC3A9-20E2-CE01-B1A3-BA62671376DA}" dt="2024-05-16T22:43:19.041" v="453" actId="20577"/>
        <pc:sldMkLst>
          <pc:docMk/>
          <pc:sldMk cId="3210997330" sldId="263"/>
        </pc:sldMkLst>
        <pc:spChg chg="mod">
          <ac:chgData name="Patrick Dumoulin" userId="S::1312444@cegeplimoilou.ca::ea057745-857e-4f79-b9e3-ca149aa09ef3" providerId="AD" clId="Web-{8C5DC3A9-20E2-CE01-B1A3-BA62671376DA}" dt="2024-05-16T22:43:19.041" v="453" actId="20577"/>
          <ac:spMkLst>
            <pc:docMk/>
            <pc:sldMk cId="3210997330" sldId="263"/>
            <ac:spMk id="3" creationId="{7D371848-B3FF-091E-3EB6-C1865761E051}"/>
          </ac:spMkLst>
        </pc:spChg>
      </pc:sldChg>
      <pc:sldChg chg="modSp">
        <pc:chgData name="Patrick Dumoulin" userId="S::1312444@cegeplimoilou.ca::ea057745-857e-4f79-b9e3-ca149aa09ef3" providerId="AD" clId="Web-{8C5DC3A9-20E2-CE01-B1A3-BA62671376DA}" dt="2024-05-16T22:40:59.552" v="378" actId="20577"/>
        <pc:sldMkLst>
          <pc:docMk/>
          <pc:sldMk cId="3638048360" sldId="264"/>
        </pc:sldMkLst>
        <pc:spChg chg="mod">
          <ac:chgData name="Patrick Dumoulin" userId="S::1312444@cegeplimoilou.ca::ea057745-857e-4f79-b9e3-ca149aa09ef3" providerId="AD" clId="Web-{8C5DC3A9-20E2-CE01-B1A3-BA62671376DA}" dt="2024-05-16T22:40:59.552" v="378" actId="20577"/>
          <ac:spMkLst>
            <pc:docMk/>
            <pc:sldMk cId="3638048360" sldId="264"/>
            <ac:spMk id="3" creationId="{7D371848-B3FF-091E-3EB6-C1865761E051}"/>
          </ac:spMkLst>
        </pc:spChg>
      </pc:sldChg>
    </pc:docChg>
  </pc:docChgLst>
  <pc:docChgLst>
    <pc:chgData name="Philippe Arsenault1" userId="39eed64d-393b-4581-8495-85eab7af354e" providerId="ADAL" clId="{3D62B6C0-5A6B-4264-8987-D230D63C4A22}"/>
    <pc:docChg chg="undo custSel addSld modSld sldOrd">
      <pc:chgData name="Philippe Arsenault1" userId="39eed64d-393b-4581-8495-85eab7af354e" providerId="ADAL" clId="{3D62B6C0-5A6B-4264-8987-D230D63C4A22}" dt="2024-05-17T00:13:37.141" v="2538" actId="20577"/>
      <pc:docMkLst>
        <pc:docMk/>
      </pc:docMkLst>
      <pc:sldChg chg="addSp modSp new mod setBg">
        <pc:chgData name="Philippe Arsenault1" userId="39eed64d-393b-4581-8495-85eab7af354e" providerId="ADAL" clId="{3D62B6C0-5A6B-4264-8987-D230D63C4A22}" dt="2024-05-16T22:01:10.879" v="2355" actId="120"/>
        <pc:sldMkLst>
          <pc:docMk/>
          <pc:sldMk cId="3461058618" sldId="256"/>
        </pc:sldMkLst>
        <pc:spChg chg="mod">
          <ac:chgData name="Philippe Arsenault1" userId="39eed64d-393b-4581-8495-85eab7af354e" providerId="ADAL" clId="{3D62B6C0-5A6B-4264-8987-D230D63C4A22}" dt="2024-05-16T21:57:29.341" v="2259" actId="26606"/>
          <ac:spMkLst>
            <pc:docMk/>
            <pc:sldMk cId="3461058618" sldId="256"/>
            <ac:spMk id="2" creationId="{EEF277F6-954C-59E8-1FCF-BEABF0E434B7}"/>
          </ac:spMkLst>
        </pc:spChg>
        <pc:spChg chg="mod">
          <ac:chgData name="Philippe Arsenault1" userId="39eed64d-393b-4581-8495-85eab7af354e" providerId="ADAL" clId="{3D62B6C0-5A6B-4264-8987-D230D63C4A22}" dt="2024-05-16T22:01:10.879" v="2355" actId="120"/>
          <ac:spMkLst>
            <pc:docMk/>
            <pc:sldMk cId="3461058618" sldId="256"/>
            <ac:spMk id="3" creationId="{0EB98C2C-8D89-0D28-620D-4D5810A6A22E}"/>
          </ac:spMkLst>
        </pc:spChg>
        <pc:spChg chg="mod">
          <ac:chgData name="Philippe Arsenault1" userId="39eed64d-393b-4581-8495-85eab7af354e" providerId="ADAL" clId="{3D62B6C0-5A6B-4264-8987-D230D63C4A22}" dt="2024-05-16T21:57:29.341" v="2259" actId="26606"/>
          <ac:spMkLst>
            <pc:docMk/>
            <pc:sldMk cId="3461058618" sldId="256"/>
            <ac:spMk id="4" creationId="{99E0C47E-3A4E-29AF-2CB3-803C39CB932B}"/>
          </ac:spMkLst>
        </pc:spChg>
        <pc:spChg chg="mod">
          <ac:chgData name="Philippe Arsenault1" userId="39eed64d-393b-4581-8495-85eab7af354e" providerId="ADAL" clId="{3D62B6C0-5A6B-4264-8987-D230D63C4A22}" dt="2024-05-16T21:57:29.341" v="2259" actId="26606"/>
          <ac:spMkLst>
            <pc:docMk/>
            <pc:sldMk cId="3461058618" sldId="256"/>
            <ac:spMk id="5" creationId="{96BFFBC5-0C75-E352-0BDB-C1D705C2EE13}"/>
          </ac:spMkLst>
        </pc:spChg>
        <pc:spChg chg="mod">
          <ac:chgData name="Philippe Arsenault1" userId="39eed64d-393b-4581-8495-85eab7af354e" providerId="ADAL" clId="{3D62B6C0-5A6B-4264-8987-D230D63C4A22}" dt="2024-05-16T21:57:29.341" v="2259" actId="26606"/>
          <ac:spMkLst>
            <pc:docMk/>
            <pc:sldMk cId="3461058618" sldId="256"/>
            <ac:spMk id="6" creationId="{C9D31965-0A9C-3ACA-4C72-24C3C6AFB3A4}"/>
          </ac:spMkLst>
        </pc:spChg>
        <pc:spChg chg="add">
          <ac:chgData name="Philippe Arsenault1" userId="39eed64d-393b-4581-8495-85eab7af354e" providerId="ADAL" clId="{3D62B6C0-5A6B-4264-8987-D230D63C4A22}" dt="2024-05-16T21:57:29.341" v="2259" actId="26606"/>
          <ac:spMkLst>
            <pc:docMk/>
            <pc:sldMk cId="3461058618" sldId="256"/>
            <ac:spMk id="11" creationId="{8C6E698C-8155-4B8B-BDC9-B7299772B509}"/>
          </ac:spMkLst>
        </pc:spChg>
        <pc:spChg chg="add">
          <ac:chgData name="Philippe Arsenault1" userId="39eed64d-393b-4581-8495-85eab7af354e" providerId="ADAL" clId="{3D62B6C0-5A6B-4264-8987-D230D63C4A22}" dt="2024-05-16T21:57:29.341" v="2259" actId="26606"/>
          <ac:spMkLst>
            <pc:docMk/>
            <pc:sldMk cId="3461058618" sldId="256"/>
            <ac:spMk id="15" creationId="{C22D9B36-9BE7-472B-8808-7E0D6810738F}"/>
          </ac:spMkLst>
        </pc:spChg>
        <pc:spChg chg="add">
          <ac:chgData name="Philippe Arsenault1" userId="39eed64d-393b-4581-8495-85eab7af354e" providerId="ADAL" clId="{3D62B6C0-5A6B-4264-8987-D230D63C4A22}" dt="2024-05-16T21:57:29.341" v="2259" actId="26606"/>
          <ac:spMkLst>
            <pc:docMk/>
            <pc:sldMk cId="3461058618" sldId="256"/>
            <ac:spMk id="17" creationId="{8A549DE7-671D-4575-AF43-858FD99981CF}"/>
          </ac:spMkLst>
        </pc:spChg>
        <pc:cxnChg chg="add">
          <ac:chgData name="Philippe Arsenault1" userId="39eed64d-393b-4581-8495-85eab7af354e" providerId="ADAL" clId="{3D62B6C0-5A6B-4264-8987-D230D63C4A22}" dt="2024-05-16T21:57:29.341" v="2259" actId="26606"/>
          <ac:cxnSpMkLst>
            <pc:docMk/>
            <pc:sldMk cId="3461058618" sldId="256"/>
            <ac:cxnSpMk id="13" creationId="{09525C9A-1972-4836-BA7A-706C946EF4DA}"/>
          </ac:cxnSpMkLst>
        </pc:cxnChg>
      </pc:sldChg>
      <pc:sldChg chg="addSp delSp modSp new mod">
        <pc:chgData name="Philippe Arsenault1" userId="39eed64d-393b-4581-8495-85eab7af354e" providerId="ADAL" clId="{3D62B6C0-5A6B-4264-8987-D230D63C4A22}" dt="2024-05-16T21:24:15.533" v="1449" actId="20577"/>
        <pc:sldMkLst>
          <pc:docMk/>
          <pc:sldMk cId="812492176" sldId="257"/>
        </pc:sldMkLst>
        <pc:spChg chg="mod">
          <ac:chgData name="Philippe Arsenault1" userId="39eed64d-393b-4581-8495-85eab7af354e" providerId="ADAL" clId="{3D62B6C0-5A6B-4264-8987-D230D63C4A22}" dt="2024-05-15T19:27:09.356" v="226" actId="20577"/>
          <ac:spMkLst>
            <pc:docMk/>
            <pc:sldMk cId="812492176" sldId="257"/>
            <ac:spMk id="2" creationId="{76C8C3C5-D14C-9133-7B8F-961875CF409F}"/>
          </ac:spMkLst>
        </pc:spChg>
        <pc:spChg chg="mod">
          <ac:chgData name="Philippe Arsenault1" userId="39eed64d-393b-4581-8495-85eab7af354e" providerId="ADAL" clId="{3D62B6C0-5A6B-4264-8987-D230D63C4A22}" dt="2024-05-16T21:24:15.533" v="1449" actId="20577"/>
          <ac:spMkLst>
            <pc:docMk/>
            <pc:sldMk cId="812492176" sldId="257"/>
            <ac:spMk id="3" creationId="{62BA12E9-B653-4449-06C0-45F9A69E1534}"/>
          </ac:spMkLst>
        </pc:spChg>
        <pc:picChg chg="add mod">
          <ac:chgData name="Philippe Arsenault1" userId="39eed64d-393b-4581-8495-85eab7af354e" providerId="ADAL" clId="{3D62B6C0-5A6B-4264-8987-D230D63C4A22}" dt="2024-05-16T21:22:02.403" v="1422" actId="14100"/>
          <ac:picMkLst>
            <pc:docMk/>
            <pc:sldMk cId="812492176" sldId="257"/>
            <ac:picMk id="5" creationId="{2AA2F31E-5219-B6B0-BFDE-280BDB5178B2}"/>
          </ac:picMkLst>
        </pc:picChg>
        <pc:picChg chg="add del mod">
          <ac:chgData name="Philippe Arsenault1" userId="39eed64d-393b-4581-8495-85eab7af354e" providerId="ADAL" clId="{3D62B6C0-5A6B-4264-8987-D230D63C4A22}" dt="2024-05-16T21:20:32.213" v="1416" actId="478"/>
          <ac:picMkLst>
            <pc:docMk/>
            <pc:sldMk cId="812492176" sldId="257"/>
            <ac:picMk id="1026" creationId="{3042AB07-3268-14BA-45FF-2EAD132B8BCB}"/>
          </ac:picMkLst>
        </pc:picChg>
        <pc:picChg chg="add del mod">
          <ac:chgData name="Philippe Arsenault1" userId="39eed64d-393b-4581-8495-85eab7af354e" providerId="ADAL" clId="{3D62B6C0-5A6B-4264-8987-D230D63C4A22}" dt="2024-05-16T21:20:32.213" v="1416" actId="478"/>
          <ac:picMkLst>
            <pc:docMk/>
            <pc:sldMk cId="812492176" sldId="257"/>
            <ac:picMk id="1028" creationId="{4FFB36AF-ACE6-5021-82C5-2EA8E2E47293}"/>
          </ac:picMkLst>
        </pc:picChg>
        <pc:picChg chg="add del mod">
          <ac:chgData name="Philippe Arsenault1" userId="39eed64d-393b-4581-8495-85eab7af354e" providerId="ADAL" clId="{3D62B6C0-5A6B-4264-8987-D230D63C4A22}" dt="2024-05-16T21:20:32.213" v="1416" actId="478"/>
          <ac:picMkLst>
            <pc:docMk/>
            <pc:sldMk cId="812492176" sldId="257"/>
            <ac:picMk id="1030" creationId="{D36DD5F8-CB40-882F-24B8-D994575ECE4D}"/>
          </ac:picMkLst>
        </pc:picChg>
      </pc:sldChg>
      <pc:sldChg chg="addSp modSp new mod">
        <pc:chgData name="Philippe Arsenault1" userId="39eed64d-393b-4581-8495-85eab7af354e" providerId="ADAL" clId="{3D62B6C0-5A6B-4264-8987-D230D63C4A22}" dt="2024-05-16T22:00:16.045" v="2346" actId="20577"/>
        <pc:sldMkLst>
          <pc:docMk/>
          <pc:sldMk cId="3011410463" sldId="258"/>
        </pc:sldMkLst>
        <pc:spChg chg="mod">
          <ac:chgData name="Philippe Arsenault1" userId="39eed64d-393b-4581-8495-85eab7af354e" providerId="ADAL" clId="{3D62B6C0-5A6B-4264-8987-D230D63C4A22}" dt="2024-05-15T19:27:16.787" v="227"/>
          <ac:spMkLst>
            <pc:docMk/>
            <pc:sldMk cId="3011410463" sldId="258"/>
            <ac:spMk id="2" creationId="{555616A7-E9E7-74F1-6831-E640C5F9282D}"/>
          </ac:spMkLst>
        </pc:spChg>
        <pc:spChg chg="mod">
          <ac:chgData name="Philippe Arsenault1" userId="39eed64d-393b-4581-8495-85eab7af354e" providerId="ADAL" clId="{3D62B6C0-5A6B-4264-8987-D230D63C4A22}" dt="2024-05-16T22:00:16.045" v="2346" actId="20577"/>
          <ac:spMkLst>
            <pc:docMk/>
            <pc:sldMk cId="3011410463" sldId="258"/>
            <ac:spMk id="3" creationId="{5F7288EE-66D5-189C-37BC-3F9F67AE0CB4}"/>
          </ac:spMkLst>
        </pc:spChg>
        <pc:picChg chg="add mod">
          <ac:chgData name="Philippe Arsenault1" userId="39eed64d-393b-4581-8495-85eab7af354e" providerId="ADAL" clId="{3D62B6C0-5A6B-4264-8987-D230D63C4A22}" dt="2024-05-16T21:59:44.810" v="2337" actId="1038"/>
          <ac:picMkLst>
            <pc:docMk/>
            <pc:sldMk cId="3011410463" sldId="258"/>
            <ac:picMk id="4" creationId="{EC976AB1-F712-7894-E949-6B1064BC6C7B}"/>
          </ac:picMkLst>
        </pc:picChg>
        <pc:picChg chg="add mod">
          <ac:chgData name="Philippe Arsenault1" userId="39eed64d-393b-4581-8495-85eab7af354e" providerId="ADAL" clId="{3D62B6C0-5A6B-4264-8987-D230D63C4A22}" dt="2024-05-16T21:59:44.810" v="2337" actId="1038"/>
          <ac:picMkLst>
            <pc:docMk/>
            <pc:sldMk cId="3011410463" sldId="258"/>
            <ac:picMk id="5" creationId="{C9698002-9F52-FDDC-1A60-24D114E364C9}"/>
          </ac:picMkLst>
        </pc:picChg>
        <pc:picChg chg="add mod">
          <ac:chgData name="Philippe Arsenault1" userId="39eed64d-393b-4581-8495-85eab7af354e" providerId="ADAL" clId="{3D62B6C0-5A6B-4264-8987-D230D63C4A22}" dt="2024-05-16T21:59:44.810" v="2337" actId="1038"/>
          <ac:picMkLst>
            <pc:docMk/>
            <pc:sldMk cId="3011410463" sldId="258"/>
            <ac:picMk id="6" creationId="{404AD0CE-4D6C-3444-B7F2-FAC0F4AA35AD}"/>
          </ac:picMkLst>
        </pc:picChg>
      </pc:sldChg>
      <pc:sldChg chg="addSp delSp modSp add mod ord">
        <pc:chgData name="Philippe Arsenault1" userId="39eed64d-393b-4581-8495-85eab7af354e" providerId="ADAL" clId="{3D62B6C0-5A6B-4264-8987-D230D63C4A22}" dt="2024-05-16T20:01:46.587" v="900" actId="20577"/>
        <pc:sldMkLst>
          <pc:docMk/>
          <pc:sldMk cId="3876806950" sldId="259"/>
        </pc:sldMkLst>
        <pc:spChg chg="mod">
          <ac:chgData name="Philippe Arsenault1" userId="39eed64d-393b-4581-8495-85eab7af354e" providerId="ADAL" clId="{3D62B6C0-5A6B-4264-8987-D230D63C4A22}" dt="2024-05-16T19:55:03.586" v="627" actId="20577"/>
          <ac:spMkLst>
            <pc:docMk/>
            <pc:sldMk cId="3876806950" sldId="259"/>
            <ac:spMk id="2" creationId="{555616A7-E9E7-74F1-6831-E640C5F9282D}"/>
          </ac:spMkLst>
        </pc:spChg>
        <pc:spChg chg="mod">
          <ac:chgData name="Philippe Arsenault1" userId="39eed64d-393b-4581-8495-85eab7af354e" providerId="ADAL" clId="{3D62B6C0-5A6B-4264-8987-D230D63C4A22}" dt="2024-05-16T20:01:46.587" v="900" actId="20577"/>
          <ac:spMkLst>
            <pc:docMk/>
            <pc:sldMk cId="3876806950" sldId="259"/>
            <ac:spMk id="3" creationId="{5F7288EE-66D5-189C-37BC-3F9F67AE0CB4}"/>
          </ac:spMkLst>
        </pc:spChg>
        <pc:picChg chg="add del mod">
          <ac:chgData name="Philippe Arsenault1" userId="39eed64d-393b-4581-8495-85eab7af354e" providerId="ADAL" clId="{3D62B6C0-5A6B-4264-8987-D230D63C4A22}" dt="2024-05-16T17:58:27.180" v="289" actId="478"/>
          <ac:picMkLst>
            <pc:docMk/>
            <pc:sldMk cId="3876806950" sldId="259"/>
            <ac:picMk id="5" creationId="{09FA7DC7-0D00-D062-9481-AC6CD051FEF8}"/>
          </ac:picMkLst>
        </pc:picChg>
        <pc:picChg chg="add mod">
          <ac:chgData name="Philippe Arsenault1" userId="39eed64d-393b-4581-8495-85eab7af354e" providerId="ADAL" clId="{3D62B6C0-5A6B-4264-8987-D230D63C4A22}" dt="2024-05-16T19:57:58.051" v="767" actId="1037"/>
          <ac:picMkLst>
            <pc:docMk/>
            <pc:sldMk cId="3876806950" sldId="259"/>
            <ac:picMk id="7" creationId="{2867AB81-2B70-1BF8-86D6-14AED56A6E07}"/>
          </ac:picMkLst>
        </pc:picChg>
        <pc:picChg chg="add mod">
          <ac:chgData name="Philippe Arsenault1" userId="39eed64d-393b-4581-8495-85eab7af354e" providerId="ADAL" clId="{3D62B6C0-5A6B-4264-8987-D230D63C4A22}" dt="2024-05-16T19:55:19.792" v="636" actId="1076"/>
          <ac:picMkLst>
            <pc:docMk/>
            <pc:sldMk cId="3876806950" sldId="259"/>
            <ac:picMk id="2050" creationId="{0E946176-48E2-E8B2-00A5-FFCAAB4F98E1}"/>
          </ac:picMkLst>
        </pc:picChg>
      </pc:sldChg>
      <pc:sldChg chg="modSp add mod">
        <pc:chgData name="Philippe Arsenault1" userId="39eed64d-393b-4581-8495-85eab7af354e" providerId="ADAL" clId="{3D62B6C0-5A6B-4264-8987-D230D63C4A22}" dt="2024-05-16T21:54:35.131" v="2237" actId="2711"/>
        <pc:sldMkLst>
          <pc:docMk/>
          <pc:sldMk cId="3731968247" sldId="260"/>
        </pc:sldMkLst>
        <pc:spChg chg="mod">
          <ac:chgData name="Philippe Arsenault1" userId="39eed64d-393b-4581-8495-85eab7af354e" providerId="ADAL" clId="{3D62B6C0-5A6B-4264-8987-D230D63C4A22}" dt="2024-05-16T21:54:35.131" v="2237" actId="2711"/>
          <ac:spMkLst>
            <pc:docMk/>
            <pc:sldMk cId="3731968247" sldId="260"/>
            <ac:spMk id="2" creationId="{555616A7-E9E7-74F1-6831-E640C5F9282D}"/>
          </ac:spMkLst>
        </pc:spChg>
        <pc:spChg chg="mod">
          <ac:chgData name="Philippe Arsenault1" userId="39eed64d-393b-4581-8495-85eab7af354e" providerId="ADAL" clId="{3D62B6C0-5A6B-4264-8987-D230D63C4A22}" dt="2024-05-15T19:26:15.863" v="202"/>
          <ac:spMkLst>
            <pc:docMk/>
            <pc:sldMk cId="3731968247" sldId="260"/>
            <ac:spMk id="3" creationId="{5F7288EE-66D5-189C-37BC-3F9F67AE0CB4}"/>
          </ac:spMkLst>
        </pc:spChg>
      </pc:sldChg>
      <pc:sldChg chg="addSp delSp modSp new mod ord">
        <pc:chgData name="Philippe Arsenault1" userId="39eed64d-393b-4581-8495-85eab7af354e" providerId="ADAL" clId="{3D62B6C0-5A6B-4264-8987-D230D63C4A22}" dt="2024-05-16T21:16:12.544" v="1413" actId="1035"/>
        <pc:sldMkLst>
          <pc:docMk/>
          <pc:sldMk cId="1135974372" sldId="261"/>
        </pc:sldMkLst>
        <pc:spChg chg="mod">
          <ac:chgData name="Philippe Arsenault1" userId="39eed64d-393b-4581-8495-85eab7af354e" providerId="ADAL" clId="{3D62B6C0-5A6B-4264-8987-D230D63C4A22}" dt="2024-05-15T19:27:23.185" v="230" actId="20577"/>
          <ac:spMkLst>
            <pc:docMk/>
            <pc:sldMk cId="1135974372" sldId="261"/>
            <ac:spMk id="2" creationId="{1CB0D335-8B10-287E-2AE6-ED64BD10FD2B}"/>
          </ac:spMkLst>
        </pc:spChg>
        <pc:spChg chg="del">
          <ac:chgData name="Philippe Arsenault1" userId="39eed64d-393b-4581-8495-85eab7af354e" providerId="ADAL" clId="{3D62B6C0-5A6B-4264-8987-D230D63C4A22}" dt="2024-05-15T19:27:31.094" v="231"/>
          <ac:spMkLst>
            <pc:docMk/>
            <pc:sldMk cId="1135974372" sldId="261"/>
            <ac:spMk id="3" creationId="{5DBDA8AE-7F54-C949-CDF3-FAC4549E7C9A}"/>
          </ac:spMkLst>
        </pc:spChg>
        <pc:spChg chg="add del mod">
          <ac:chgData name="Philippe Arsenault1" userId="39eed64d-393b-4581-8495-85eab7af354e" providerId="ADAL" clId="{3D62B6C0-5A6B-4264-8987-D230D63C4A22}" dt="2024-05-16T20:28:48.525" v="956" actId="478"/>
          <ac:spMkLst>
            <pc:docMk/>
            <pc:sldMk cId="1135974372" sldId="261"/>
            <ac:spMk id="7" creationId="{10C3F4C6-479D-EC0A-5F58-F51964E7A50B}"/>
          </ac:spMkLst>
        </pc:spChg>
        <pc:picChg chg="add mod">
          <ac:chgData name="Philippe Arsenault1" userId="39eed64d-393b-4581-8495-85eab7af354e" providerId="ADAL" clId="{3D62B6C0-5A6B-4264-8987-D230D63C4A22}" dt="2024-05-16T21:16:12.544" v="1413" actId="1035"/>
          <ac:picMkLst>
            <pc:docMk/>
            <pc:sldMk cId="1135974372" sldId="261"/>
            <ac:picMk id="4" creationId="{6F1C007F-5623-47C9-8044-D5FC231A6855}"/>
          </ac:picMkLst>
        </pc:picChg>
        <pc:picChg chg="add del mod">
          <ac:chgData name="Philippe Arsenault1" userId="39eed64d-393b-4581-8495-85eab7af354e" providerId="ADAL" clId="{3D62B6C0-5A6B-4264-8987-D230D63C4A22}" dt="2024-05-15T19:27:54.976" v="245" actId="478"/>
          <ac:picMkLst>
            <pc:docMk/>
            <pc:sldMk cId="1135974372" sldId="261"/>
            <ac:picMk id="5" creationId="{539DEA3A-2CA4-0565-914C-E58308494C46}"/>
          </ac:picMkLst>
        </pc:picChg>
      </pc:sldChg>
      <pc:sldChg chg="addSp modSp new mod">
        <pc:chgData name="Philippe Arsenault1" userId="39eed64d-393b-4581-8495-85eab7af354e" providerId="ADAL" clId="{3D62B6C0-5A6B-4264-8987-D230D63C4A22}" dt="2024-05-16T23:58:31.716" v="2484" actId="20577"/>
        <pc:sldMkLst>
          <pc:docMk/>
          <pc:sldMk cId="1772519126" sldId="262"/>
        </pc:sldMkLst>
        <pc:spChg chg="mod">
          <ac:chgData name="Philippe Arsenault1" userId="39eed64d-393b-4581-8495-85eab7af354e" providerId="ADAL" clId="{3D62B6C0-5A6B-4264-8987-D230D63C4A22}" dt="2024-05-16T23:12:57.416" v="2479" actId="20577"/>
          <ac:spMkLst>
            <pc:docMk/>
            <pc:sldMk cId="1772519126" sldId="262"/>
            <ac:spMk id="2" creationId="{17CBDCF5-A813-91BD-213B-8E41450737BB}"/>
          </ac:spMkLst>
        </pc:spChg>
        <pc:spChg chg="mod">
          <ac:chgData name="Philippe Arsenault1" userId="39eed64d-393b-4581-8495-85eab7af354e" providerId="ADAL" clId="{3D62B6C0-5A6B-4264-8987-D230D63C4A22}" dt="2024-05-16T23:58:31.716" v="2484" actId="20577"/>
          <ac:spMkLst>
            <pc:docMk/>
            <pc:sldMk cId="1772519126" sldId="262"/>
            <ac:spMk id="3" creationId="{1731610E-56B8-BEC3-28EB-3363EFD4EAC1}"/>
          </ac:spMkLst>
        </pc:spChg>
        <pc:picChg chg="add mod">
          <ac:chgData name="Philippe Arsenault1" userId="39eed64d-393b-4581-8495-85eab7af354e" providerId="ADAL" clId="{3D62B6C0-5A6B-4264-8987-D230D63C4A22}" dt="2024-05-16T21:35:27.351" v="1997" actId="1037"/>
          <ac:picMkLst>
            <pc:docMk/>
            <pc:sldMk cId="1772519126" sldId="262"/>
            <ac:picMk id="5" creationId="{4FE3CA41-BDD9-C559-37A5-DF304AC8B7AC}"/>
          </ac:picMkLst>
        </pc:picChg>
        <pc:picChg chg="add mod">
          <ac:chgData name="Philippe Arsenault1" userId="39eed64d-393b-4581-8495-85eab7af354e" providerId="ADAL" clId="{3D62B6C0-5A6B-4264-8987-D230D63C4A22}" dt="2024-05-16T21:35:27.351" v="1997" actId="1037"/>
          <ac:picMkLst>
            <pc:docMk/>
            <pc:sldMk cId="1772519126" sldId="262"/>
            <ac:picMk id="7" creationId="{6E78B8C1-65F6-AA3F-234A-C575C52E9DBB}"/>
          </ac:picMkLst>
        </pc:picChg>
        <pc:picChg chg="add mod">
          <ac:chgData name="Philippe Arsenault1" userId="39eed64d-393b-4581-8495-85eab7af354e" providerId="ADAL" clId="{3D62B6C0-5A6B-4264-8987-D230D63C4A22}" dt="2024-05-16T21:35:27.351" v="1997" actId="1037"/>
          <ac:picMkLst>
            <pc:docMk/>
            <pc:sldMk cId="1772519126" sldId="262"/>
            <ac:picMk id="9" creationId="{CBDB5132-7272-C7E9-5C41-4A1A2EB14534}"/>
          </ac:picMkLst>
        </pc:picChg>
        <pc:picChg chg="add mod modCrop">
          <ac:chgData name="Philippe Arsenault1" userId="39eed64d-393b-4581-8495-85eab7af354e" providerId="ADAL" clId="{3D62B6C0-5A6B-4264-8987-D230D63C4A22}" dt="2024-05-16T21:36:12.163" v="1999" actId="1038"/>
          <ac:picMkLst>
            <pc:docMk/>
            <pc:sldMk cId="1772519126" sldId="262"/>
            <ac:picMk id="11" creationId="{F140365D-6DB3-1D68-769B-F936891AC057}"/>
          </ac:picMkLst>
        </pc:picChg>
        <pc:picChg chg="add mod">
          <ac:chgData name="Philippe Arsenault1" userId="39eed64d-393b-4581-8495-85eab7af354e" providerId="ADAL" clId="{3D62B6C0-5A6B-4264-8987-D230D63C4A22}" dt="2024-05-16T21:35:27.351" v="1997" actId="1037"/>
          <ac:picMkLst>
            <pc:docMk/>
            <pc:sldMk cId="1772519126" sldId="262"/>
            <ac:picMk id="13" creationId="{7F0EA889-0E11-0232-78DF-EB76F11CF62F}"/>
          </ac:picMkLst>
        </pc:picChg>
        <pc:picChg chg="add mod modCrop">
          <ac:chgData name="Philippe Arsenault1" userId="39eed64d-393b-4581-8495-85eab7af354e" providerId="ADAL" clId="{3D62B6C0-5A6B-4264-8987-D230D63C4A22}" dt="2024-05-16T21:35:27.351" v="1997" actId="1037"/>
          <ac:picMkLst>
            <pc:docMk/>
            <pc:sldMk cId="1772519126" sldId="262"/>
            <ac:picMk id="15" creationId="{259D77AE-3044-877B-BB84-A9D83716207F}"/>
          </ac:picMkLst>
        </pc:picChg>
        <pc:picChg chg="add mod modCrop">
          <ac:chgData name="Philippe Arsenault1" userId="39eed64d-393b-4581-8495-85eab7af354e" providerId="ADAL" clId="{3D62B6C0-5A6B-4264-8987-D230D63C4A22}" dt="2024-05-16T21:35:27.351" v="1997" actId="1037"/>
          <ac:picMkLst>
            <pc:docMk/>
            <pc:sldMk cId="1772519126" sldId="262"/>
            <ac:picMk id="17" creationId="{E84EEFBE-7F97-CC36-99AD-A332E155973D}"/>
          </ac:picMkLst>
        </pc:picChg>
        <pc:picChg chg="add mod">
          <ac:chgData name="Philippe Arsenault1" userId="39eed64d-393b-4581-8495-85eab7af354e" providerId="ADAL" clId="{3D62B6C0-5A6B-4264-8987-D230D63C4A22}" dt="2024-05-16T23:58:27.028" v="2481" actId="1076"/>
          <ac:picMkLst>
            <pc:docMk/>
            <pc:sldMk cId="1772519126" sldId="262"/>
            <ac:picMk id="19" creationId="{2789EDF1-5392-15E4-3DAE-2A809003FFC0}"/>
          </ac:picMkLst>
        </pc:picChg>
        <pc:picChg chg="add mod">
          <ac:chgData name="Philippe Arsenault1" userId="39eed64d-393b-4581-8495-85eab7af354e" providerId="ADAL" clId="{3D62B6C0-5A6B-4264-8987-D230D63C4A22}" dt="2024-05-16T21:35:27.351" v="1997" actId="1037"/>
          <ac:picMkLst>
            <pc:docMk/>
            <pc:sldMk cId="1772519126" sldId="262"/>
            <ac:picMk id="21" creationId="{B9A50BF0-6918-9A1B-3B89-3042D0C52D43}"/>
          </ac:picMkLst>
        </pc:picChg>
        <pc:picChg chg="add mod">
          <ac:chgData name="Philippe Arsenault1" userId="39eed64d-393b-4581-8495-85eab7af354e" providerId="ADAL" clId="{3D62B6C0-5A6B-4264-8987-D230D63C4A22}" dt="2024-05-16T21:35:27.351" v="1997" actId="1037"/>
          <ac:picMkLst>
            <pc:docMk/>
            <pc:sldMk cId="1772519126" sldId="262"/>
            <ac:picMk id="23" creationId="{DF4481CA-48B8-0ABC-8147-E8EFE69E1FCD}"/>
          </ac:picMkLst>
        </pc:picChg>
        <pc:picChg chg="add mod">
          <ac:chgData name="Philippe Arsenault1" userId="39eed64d-393b-4581-8495-85eab7af354e" providerId="ADAL" clId="{3D62B6C0-5A6B-4264-8987-D230D63C4A22}" dt="2024-05-16T21:35:27.351" v="1997" actId="1037"/>
          <ac:picMkLst>
            <pc:docMk/>
            <pc:sldMk cId="1772519126" sldId="262"/>
            <ac:picMk id="25" creationId="{C6AF6D84-4167-17DA-B74E-FA2D462F7701}"/>
          </ac:picMkLst>
        </pc:picChg>
      </pc:sldChg>
      <pc:sldChg chg="modSp new mod">
        <pc:chgData name="Philippe Arsenault1" userId="39eed64d-393b-4581-8495-85eab7af354e" providerId="ADAL" clId="{3D62B6C0-5A6B-4264-8987-D230D63C4A22}" dt="2024-05-17T00:13:37.141" v="2538" actId="20577"/>
        <pc:sldMkLst>
          <pc:docMk/>
          <pc:sldMk cId="3210997330" sldId="263"/>
        </pc:sldMkLst>
        <pc:spChg chg="mod">
          <ac:chgData name="Philippe Arsenault1" userId="39eed64d-393b-4581-8495-85eab7af354e" providerId="ADAL" clId="{3D62B6C0-5A6B-4264-8987-D230D63C4A22}" dt="2024-05-16T21:54:26.453" v="2234" actId="403"/>
          <ac:spMkLst>
            <pc:docMk/>
            <pc:sldMk cId="3210997330" sldId="263"/>
            <ac:spMk id="2" creationId="{AAD2B6E8-1CEE-C823-D135-C4D3E0C3058A}"/>
          </ac:spMkLst>
        </pc:spChg>
        <pc:spChg chg="mod">
          <ac:chgData name="Philippe Arsenault1" userId="39eed64d-393b-4581-8495-85eab7af354e" providerId="ADAL" clId="{3D62B6C0-5A6B-4264-8987-D230D63C4A22}" dt="2024-05-17T00:13:37.141" v="2538" actId="20577"/>
          <ac:spMkLst>
            <pc:docMk/>
            <pc:sldMk cId="3210997330" sldId="263"/>
            <ac:spMk id="3" creationId="{7D371848-B3FF-091E-3EB6-C1865761E051}"/>
          </ac:spMkLst>
        </pc:spChg>
      </pc:sldChg>
      <pc:sldChg chg="modSp add mod">
        <pc:chgData name="Philippe Arsenault1" userId="39eed64d-393b-4581-8495-85eab7af354e" providerId="ADAL" clId="{3D62B6C0-5A6B-4264-8987-D230D63C4A22}" dt="2024-05-16T21:47:37.137" v="2039" actId="5793"/>
        <pc:sldMkLst>
          <pc:docMk/>
          <pc:sldMk cId="3638048360" sldId="264"/>
        </pc:sldMkLst>
        <pc:spChg chg="mod">
          <ac:chgData name="Philippe Arsenault1" userId="39eed64d-393b-4581-8495-85eab7af354e" providerId="ADAL" clId="{3D62B6C0-5A6B-4264-8987-D230D63C4A22}" dt="2024-05-15T20:52:31.701" v="285" actId="20577"/>
          <ac:spMkLst>
            <pc:docMk/>
            <pc:sldMk cId="3638048360" sldId="264"/>
            <ac:spMk id="2" creationId="{AAD2B6E8-1CEE-C823-D135-C4D3E0C3058A}"/>
          </ac:spMkLst>
        </pc:spChg>
        <pc:spChg chg="mod">
          <ac:chgData name="Philippe Arsenault1" userId="39eed64d-393b-4581-8495-85eab7af354e" providerId="ADAL" clId="{3D62B6C0-5A6B-4264-8987-D230D63C4A22}" dt="2024-05-16T21:47:37.137" v="2039" actId="5793"/>
          <ac:spMkLst>
            <pc:docMk/>
            <pc:sldMk cId="3638048360" sldId="264"/>
            <ac:spMk id="3" creationId="{7D371848-B3FF-091E-3EB6-C1865761E0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F36AC-5B99-4E0D-B575-876127FF9570}" type="datetimeFigureOut">
              <a:rPr lang="fr-CA" smtClean="0"/>
              <a:t>2024-05-16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72BB2-2B1B-4B3E-BEDF-1E8E57C7671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345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‹#›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34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93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738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393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‹#›</a:t>
            </a:fld>
            <a:endParaRPr lang="fr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152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33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620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/>
              <a:t>H24 - Veille Technologique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132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17 mai 2024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CA"/>
              <a:t>H24 - Veille Technologique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F3DC5A-C9FB-4ADE-94DE-2D911478A3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636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693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17 mai 2024</a:t>
            </a:r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CA"/>
              <a:t>H24 - Veille Technologique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F3DC5A-C9FB-4ADE-94DE-2D911478A338}" type="slidenum">
              <a:rPr lang="fr-CA" smtClean="0"/>
              <a:t>‹#›</a:t>
            </a:fld>
            <a:endParaRPr lang="fr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1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dit.com/r/gamedev/" TargetMode="External"/><Relationship Id="rId3" Type="http://schemas.openxmlformats.org/officeDocument/2006/relationships/hyperlink" Target="https://community.gamedev.tv/" TargetMode="External"/><Relationship Id="rId7" Type="http://schemas.openxmlformats.org/officeDocument/2006/relationships/hyperlink" Target="https://www.ableton.com/en/manual/" TargetMode="External"/><Relationship Id="rId2" Type="http://schemas.openxmlformats.org/officeDocument/2006/relationships/hyperlink" Target="https://www.udemy.com/course/unitycourse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user/AndrewPPrice" TargetMode="External"/><Relationship Id="rId5" Type="http://schemas.openxmlformats.org/officeDocument/2006/relationships/hyperlink" Target="https://www.youtube.com/@unity" TargetMode="External"/><Relationship Id="rId4" Type="http://schemas.openxmlformats.org/officeDocument/2006/relationships/hyperlink" Target="https://docs.unity3d.com/ScriptReferenc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277F6-954C-59E8-1FCF-BEABF0E43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/>
              <a:t>Notre projet de veille technologique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98C2C-8D89-0D28-620D-4D5810A6A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fr-CA"/>
              <a:t>Patrick dumoulin</a:t>
            </a:r>
          </a:p>
          <a:p>
            <a:r>
              <a:rPr lang="fr-CA"/>
              <a:t>&amp;</a:t>
            </a:r>
          </a:p>
          <a:p>
            <a:r>
              <a:rPr lang="fr-CA"/>
              <a:t>Philippe Arsenault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C47E-3A4E-29AF-2CB3-803C39CB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/>
              <a:t>17 mai 2024</a:t>
            </a:r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FBC5-0C75-E352-0BDB-C1D705C2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A"/>
              <a:t>H24 - Veille Technologique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1965-0A9C-3ACA-4C72-24C3C6AF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F3DC5A-C9FB-4ADE-94DE-2D911478A338}" type="slidenum">
              <a:rPr lang="fr-CA" smtClean="0"/>
              <a:pPr>
                <a:spcAft>
                  <a:spcPts val="600"/>
                </a:spcAft>
              </a:pPr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105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C3C5-D14C-9133-7B8F-961875CF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Hypothèse de départ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12E9-B653-4449-06C0-45F9A69E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1200"/>
            <a:ext cx="10058400" cy="4250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2200"/>
              <a:t>Créé un jeu simple avec quelques fonctionnalités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200"/>
              <a:t> Controller un joueur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200"/>
              <a:t> Collisions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200"/>
              <a:t> Obstacles à éviter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200"/>
              <a:t> Quelques niveaux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200"/>
              <a:t> Effets/Particules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200"/>
              <a:t>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sz="2200"/>
              <a:t> Musique</a:t>
            </a:r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2AA2F31E-5219-B6B0-BFDE-280BDB517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18" y="2423158"/>
            <a:ext cx="3237231" cy="323723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A53EBC-F164-74B3-35B2-A8E6A9C8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149C45-11B1-A595-803F-1CF133EC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0A6643-9A61-D45E-9557-2AD5F435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249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16A7-E9E7-74F1-6831-E640C5F9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Exploration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88EE-66D5-189C-37BC-3F9F67AE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93920" cy="43179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CA" b="1"/>
              <a:t>Unity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/>
              <a:t> Très attirant pour apprenti développeur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/>
              <a:t> Connaissance déjà acquise en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/>
              <a:t> Simple et facile à utiliser et s’adapter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/>
              <a:t> Deux fans de jeux vidéo </a:t>
            </a:r>
          </a:p>
          <a:p>
            <a:pPr>
              <a:buFont typeface="Arial" panose="020B0604020202020204" pitchFamily="34" charset="0"/>
              <a:buChar char="•"/>
            </a:pPr>
            <a:endParaRPr lang="fr-CA"/>
          </a:p>
          <a:p>
            <a:pPr marL="0" indent="0">
              <a:buNone/>
            </a:pPr>
            <a:r>
              <a:rPr lang="fr-CA" b="1"/>
              <a:t>Blender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/>
              <a:t> Permet de créé et animer des modèles précis et réaliste en 3D facilement importable vers Unity</a:t>
            </a:r>
          </a:p>
          <a:p>
            <a:pPr>
              <a:buFont typeface="Arial" panose="020B0604020202020204" pitchFamily="34" charset="0"/>
              <a:buChar char="•"/>
            </a:pPr>
            <a:endParaRPr lang="fr-CA"/>
          </a:p>
          <a:p>
            <a:pPr marL="0" indent="0">
              <a:buNone/>
            </a:pPr>
            <a:r>
              <a:rPr lang="fr-CA" b="1"/>
              <a:t>Ableton Live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/>
              <a:t> Donne de la vie à nos scènes avec des effets sonores et de la musique</a:t>
            </a:r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</p:txBody>
      </p:sp>
      <p:pic>
        <p:nvPicPr>
          <p:cNvPr id="4" name="Picture 2" descr="Unity (game engine) - Wikipedia">
            <a:extLst>
              <a:ext uri="{FF2B5EF4-FFF2-40B4-BE49-F238E27FC236}">
                <a16:creationId xmlns:a16="http://schemas.microsoft.com/office/drawing/2014/main" id="{EC976AB1-F712-7894-E949-6B1064BC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30" y="1928790"/>
            <a:ext cx="4360266" cy="160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98002-9F52-FDDC-1A60-24D114E36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29" y="3657811"/>
            <a:ext cx="4360266" cy="11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04AD0CE-4D6C-3444-B7F2-FAC0F4AA3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629" y="4883781"/>
            <a:ext cx="4360266" cy="127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BB04F-AD45-1824-FE2C-6D1EA400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74D22-F556-CEAE-E8AE-8C0095DD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41D69-5396-C1D2-6A80-77299FD6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141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16A7-E9E7-74F1-6831-E640C5F9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Outil de suivi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88EE-66D5-189C-37BC-3F9F67AE0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359573" cy="4322564"/>
          </a:xfrm>
        </p:spPr>
        <p:txBody>
          <a:bodyPr/>
          <a:lstStyle/>
          <a:p>
            <a:r>
              <a:rPr lang="fr-CA"/>
              <a:t>Phil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/>
              <a:t> Level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/>
              <a:t> UI et Menus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/>
              <a:t> Création d’obstacles et objets à ramasser</a:t>
            </a:r>
          </a:p>
          <a:p>
            <a:pPr>
              <a:buFont typeface="Arial" panose="020B0604020202020204" pitchFamily="34" charset="0"/>
              <a:buChar char="•"/>
            </a:pPr>
            <a:endParaRPr lang="fr-CA"/>
          </a:p>
          <a:p>
            <a:pPr marL="0" indent="0">
              <a:buNone/>
            </a:pPr>
            <a:r>
              <a:rPr lang="fr-CA"/>
              <a:t>Pat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/>
              <a:t> Compositions et Sound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/>
              <a:t> Modelage 3D et Animation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/>
              <a:t> Mouvement et Effets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67AB81-2B70-1BF8-86D6-14AED56A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78" y="1845734"/>
            <a:ext cx="6509342" cy="432256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E946176-48E2-E8B2-00A5-FFCAAB4F9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107" y="474516"/>
            <a:ext cx="4795518" cy="13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61E1A3-612A-E45A-E6BC-E614C79B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73C125C-DA53-7E11-80D8-804F20FC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7C3053-5691-C604-EDE6-C464B78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680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16A7-E9E7-74F1-6831-E640C5F9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/>
              <a:t>Démarches d’exploration : </a:t>
            </a:r>
            <a:r>
              <a:rPr lang="fr-CA" sz="1400" b="0" i="0" u="none" strike="noStrike" baseline="0">
                <a:latin typeface="+mn-lt"/>
              </a:rPr>
              <a:t>(sources, étapes, validation)</a:t>
            </a:r>
            <a:endParaRPr lang="fr-CA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88EE-66D5-189C-37BC-3F9F67AE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fr-CA" sz="2800">
                <a:solidFill>
                  <a:srgbClr val="000000"/>
                </a:solidFill>
                <a:ea typeface="+mn-lt"/>
                <a:cs typeface="+mn-lt"/>
              </a:rPr>
              <a:t>Semaine 1 : Introduction et Préparation </a:t>
            </a:r>
            <a:endParaRPr lang="fr-FR" sz="28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fr-CA">
                <a:solidFill>
                  <a:srgbClr val="000000"/>
                </a:solidFill>
                <a:ea typeface="+mn-lt"/>
                <a:cs typeface="+mn-lt"/>
              </a:rPr>
              <a:t>  - </a:t>
            </a:r>
            <a:r>
              <a:rPr lang="fr-CA" sz="1800">
                <a:solidFill>
                  <a:srgbClr val="000000"/>
                </a:solidFill>
                <a:ea typeface="+mn-lt"/>
                <a:cs typeface="+mn-lt"/>
              </a:rPr>
              <a:t>Installation et configuration, apprentissage des bases, brainstorming et planification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fr-CA" sz="2800">
                <a:solidFill>
                  <a:srgbClr val="000000"/>
                </a:solidFill>
                <a:ea typeface="+mn-lt"/>
                <a:cs typeface="+mn-lt"/>
              </a:rPr>
              <a:t>Semaine 2 : Développement des Fonctionnalités de Base</a:t>
            </a:r>
          </a:p>
          <a:p>
            <a:pPr marL="0" indent="0">
              <a:buNone/>
            </a:pPr>
            <a:r>
              <a:rPr lang="fr-CA" sz="1200">
                <a:solidFill>
                  <a:srgbClr val="000000"/>
                </a:solidFill>
                <a:ea typeface="+mn-lt"/>
                <a:cs typeface="+mn-lt"/>
              </a:rPr>
              <a:t>         </a:t>
            </a:r>
            <a:r>
              <a:rPr lang="fr-CA" sz="1800">
                <a:solidFill>
                  <a:srgbClr val="000000"/>
                </a:solidFill>
                <a:ea typeface="+mn-lt"/>
                <a:cs typeface="+mn-lt"/>
              </a:rPr>
              <a:t> - Création de la scène, création de modèles 3D, </a:t>
            </a:r>
            <a:r>
              <a:rPr lang="fr-CA" sz="1800" err="1">
                <a:solidFill>
                  <a:srgbClr val="000000"/>
                </a:solidFill>
                <a:ea typeface="+mn-lt"/>
                <a:cs typeface="+mn-lt"/>
              </a:rPr>
              <a:t>scripting</a:t>
            </a:r>
            <a:r>
              <a:rPr lang="fr-CA" sz="1800">
                <a:solidFill>
                  <a:srgbClr val="000000"/>
                </a:solidFill>
                <a:ea typeface="+mn-lt"/>
                <a:cs typeface="+mn-lt"/>
              </a:rPr>
              <a:t> de la mécanique de jeu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fr-CA" sz="2800">
                <a:solidFill>
                  <a:srgbClr val="000000"/>
                </a:solidFill>
                <a:ea typeface="+mn-lt"/>
                <a:cs typeface="+mn-lt"/>
              </a:rPr>
              <a:t>Semaine 3 : Amélioration et Ajout de Contenus</a:t>
            </a:r>
          </a:p>
          <a:p>
            <a:pPr marL="0" indent="0">
              <a:buNone/>
            </a:pPr>
            <a:r>
              <a:rPr lang="fr-CA" sz="1200">
                <a:solidFill>
                  <a:srgbClr val="000000"/>
                </a:solidFill>
                <a:ea typeface="+mn-lt"/>
                <a:cs typeface="+mn-lt"/>
              </a:rPr>
              <a:t>              </a:t>
            </a:r>
            <a:r>
              <a:rPr lang="fr-CA" sz="1800">
                <a:solidFill>
                  <a:srgbClr val="000000"/>
                </a:solidFill>
                <a:ea typeface="+mn-lt"/>
                <a:cs typeface="+mn-lt"/>
              </a:rPr>
              <a:t>- Implémentation des effets visuels, intégration de l'audio, développement de niveaux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fr-CA" sz="2800">
                <a:solidFill>
                  <a:srgbClr val="000000"/>
                </a:solidFill>
                <a:ea typeface="+mn-lt"/>
                <a:cs typeface="+mn-lt"/>
              </a:rPr>
              <a:t>Semaine 4 : Test, Débogage et Finalisation</a:t>
            </a:r>
          </a:p>
          <a:p>
            <a:pPr marL="0" indent="0">
              <a:buNone/>
            </a:pPr>
            <a:r>
              <a:rPr lang="fr-CA" sz="1200">
                <a:solidFill>
                  <a:srgbClr val="000000"/>
                </a:solidFill>
                <a:ea typeface="+mn-lt"/>
                <a:cs typeface="+mn-lt"/>
              </a:rPr>
              <a:t>             </a:t>
            </a:r>
            <a:r>
              <a:rPr lang="fr-CA" sz="1800">
                <a:solidFill>
                  <a:srgbClr val="000000"/>
                </a:solidFill>
                <a:ea typeface="+mn-lt"/>
                <a:cs typeface="+mn-lt"/>
              </a:rPr>
              <a:t>- Tests internes, préparation pour la présentation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D4D41-8CC1-C1B2-694B-5ACCA21F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70AC-F935-0201-A074-F9A3A80B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1D2CF-C096-9936-E495-18DFE1A4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196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D335-8B10-287E-2AE6-ED64BD10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Démonstration : </a:t>
            </a:r>
          </a:p>
        </p:txBody>
      </p:sp>
      <p:pic>
        <p:nvPicPr>
          <p:cNvPr id="4" name="Picture 3" descr="A rocket in space with stars&#10;&#10;Description automatically generated">
            <a:extLst>
              <a:ext uri="{FF2B5EF4-FFF2-40B4-BE49-F238E27FC236}">
                <a16:creationId xmlns:a16="http://schemas.microsoft.com/office/drawing/2014/main" id="{6F1C007F-5623-47C9-8044-D5FC231A6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18" y="2602698"/>
            <a:ext cx="2424763" cy="242476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07E65-ED14-4014-53D0-1108E6A2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0FA6-F150-ADB9-9A29-6CB929EF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2B87B2-251D-6337-7C1D-E8965B02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597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DCF5-A813-91BD-213B-8E414507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Code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610E-56B8-BEC3-28EB-3363EFD4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50809" cy="42883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 </a:t>
            </a:r>
            <a:r>
              <a:rPr lang="fr-CA" dirty="0" err="1"/>
              <a:t>Mouvement.cs</a:t>
            </a:r>
            <a:endParaRPr lang="fr-CA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 </a:t>
            </a:r>
            <a:r>
              <a:rPr lang="fr-CA" dirty="0" err="1"/>
              <a:t>CollisionHandler.cs</a:t>
            </a:r>
            <a:endParaRPr lang="fr-CA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 </a:t>
            </a:r>
            <a:r>
              <a:rPr lang="fr-CA" dirty="0" err="1"/>
              <a:t>MenuHander.cs</a:t>
            </a:r>
            <a:endParaRPr lang="fr-CA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 </a:t>
            </a:r>
            <a:r>
              <a:rPr lang="fr-CA" dirty="0" err="1"/>
              <a:t>MusicPlayer.cs</a:t>
            </a:r>
            <a:endParaRPr lang="fr-CA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 </a:t>
            </a:r>
            <a:r>
              <a:rPr lang="fr-CA" dirty="0" err="1"/>
              <a:t>PauseMenuHandler.cs</a:t>
            </a:r>
            <a:endParaRPr lang="fr-CA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A" dirty="0"/>
              <a:t> </a:t>
            </a:r>
            <a:r>
              <a:rPr lang="fr-CA" dirty="0" err="1"/>
              <a:t>Oscillator.cs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3CA41-BDD9-C559-37A5-DF304AC8B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55" y="1792136"/>
            <a:ext cx="1326360" cy="1229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78B8C1-65F6-AA3F-234A-C575C52E9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020" y="1800632"/>
            <a:ext cx="1580974" cy="1229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DB5132-7272-C7E9-5C41-4A1A2EB14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696" y="3025039"/>
            <a:ext cx="1131274" cy="1229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40365D-6DB3-1D68-769B-F936891AC0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43" t="23413" r="19366"/>
          <a:stretch/>
        </p:blipFill>
        <p:spPr>
          <a:xfrm>
            <a:off x="4076285" y="4246927"/>
            <a:ext cx="2157448" cy="1999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0EA889-0E11-0232-78DF-EB76F11CF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607" y="4254684"/>
            <a:ext cx="2463165" cy="19917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9D77AE-3044-877B-BB84-A9D8371620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461" t="3865" r="11398" b="8834"/>
          <a:stretch/>
        </p:blipFill>
        <p:spPr>
          <a:xfrm>
            <a:off x="6741970" y="1798319"/>
            <a:ext cx="1250153" cy="12296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4EEFBE-7F97-CC36-99AD-A332E15597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545" b="15341"/>
          <a:stretch/>
        </p:blipFill>
        <p:spPr>
          <a:xfrm>
            <a:off x="6741970" y="3026573"/>
            <a:ext cx="1255727" cy="1229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89EDF1-5392-15E4-3DAE-2A809003FF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3281" y="3021782"/>
            <a:ext cx="1467153" cy="12329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9A50BF0-6918-9A1B-3B89-3042D0C52D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9772" y="4389225"/>
            <a:ext cx="3085848" cy="18532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4481CA-48B8-0ABC-8147-E8EFE69E1F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6548" y="1794607"/>
            <a:ext cx="2362681" cy="2598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6AF6D84-4167-17DA-B74E-FA2D462F77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49229" y="1362905"/>
            <a:ext cx="1430864" cy="3030277"/>
          </a:xfrm>
          <a:prstGeom prst="rect">
            <a:avLst/>
          </a:prstGeom>
        </p:spPr>
      </p:pic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E73A9E83-67E0-6E57-3608-E635190E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9106AA72-3018-FBA6-229A-70D99F83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37371DB-1044-9575-7BBC-963B8891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251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B6E8-1CEE-C823-D135-C4D3E0C3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/>
              <a:t>Conclusion : </a:t>
            </a:r>
            <a:r>
              <a:rPr lang="fr-CA" sz="1400">
                <a:latin typeface="+mn-lt"/>
              </a:rPr>
              <a:t>(piste à suivre, développements futurs, piste à abandonner, etc.)</a:t>
            </a:r>
            <a:endParaRPr lang="fr-CA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1848-B3FF-091E-3EB6-C1865761E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2300"/>
            <a:ext cx="10058400" cy="3930228"/>
          </a:xfrm>
        </p:spPr>
        <p:txBody>
          <a:bodyPr vert="horz" lIns="0" tIns="45720" rIns="0" bIns="45720" rtlCol="0" anchor="t"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A" dirty="0"/>
              <a:t> Projet très plaisant à faire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A" dirty="0"/>
              <a:t> Nous avons appris des bonnes bases du logiciel Unity et principes de développement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A" dirty="0"/>
              <a:t> Nous allons définitivement continuer à explorer le domaine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CA" dirty="0">
                <a:ea typeface="+mn-lt"/>
                <a:cs typeface="+mn-lt"/>
              </a:rPr>
              <a:t> Si plus de temps: Ajout effets particules fumée lors d'explosion, temps limite, fonctionnalité de carburant limité, score total, différents obstacles, plus de modèle 3D Blender, etc.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3C91-B645-78FA-CBFB-D0C5C64A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0868-F053-2888-CB2D-5B66EF25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1A07-3645-90C9-E38D-56507A36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099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B6E8-1CEE-C823-D135-C4D3E0C3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Sources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1848-B3FF-091E-3EB6-C1865761E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fr-CA" sz="1800">
                <a:effectLst/>
                <a:latin typeface="Aptos"/>
                <a:ea typeface="Aptos" panose="020B0004020202020204" pitchFamily="34" charset="0"/>
                <a:cs typeface="CIDFont+F4"/>
              </a:rPr>
              <a:t>Formation </a:t>
            </a:r>
            <a:r>
              <a:rPr lang="fr-CA" sz="1800" err="1">
                <a:effectLst/>
                <a:latin typeface="Aptos"/>
                <a:ea typeface="Aptos" panose="020B0004020202020204" pitchFamily="34" charset="0"/>
                <a:cs typeface="CIDFont+F4"/>
              </a:rPr>
              <a:t>Udemy</a:t>
            </a:r>
            <a:r>
              <a:rPr lang="fr-CA" sz="1800">
                <a:effectLst/>
                <a:latin typeface="Aptos"/>
                <a:ea typeface="Aptos" panose="020B0004020202020204" pitchFamily="34" charset="0"/>
                <a:cs typeface="CIDFont+F4"/>
              </a:rPr>
              <a:t> </a:t>
            </a:r>
            <a:r>
              <a:rPr lang="fr-CA" sz="1800" u="sng">
                <a:solidFill>
                  <a:srgbClr val="467886"/>
                </a:solidFill>
                <a:effectLst/>
                <a:latin typeface="Aptos"/>
                <a:ea typeface="Aptos" panose="020B0004020202020204" pitchFamily="34" charset="0"/>
                <a:cs typeface="CIDFont+F4"/>
                <a:hlinkClick r:id="rId2"/>
              </a:rPr>
              <a:t>https://www.udemy.com/course/unitycourse2/</a:t>
            </a:r>
            <a:endParaRPr lang="fr-CA" sz="1800" u="sng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fr-CA" sz="1800">
                <a:effectLst/>
                <a:latin typeface="Aptos" panose="020B0004020202020204" pitchFamily="34" charset="0"/>
                <a:ea typeface="Aptos" panose="020B0004020202020204" pitchFamily="34" charset="0"/>
                <a:cs typeface="CIDFont+F4"/>
              </a:rPr>
              <a:t>Forums Gamedev.TV </a:t>
            </a:r>
            <a:r>
              <a:rPr lang="fr-CA" sz="1800" u="sng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CIDFont+F4"/>
                <a:hlinkClick r:id="rId3"/>
              </a:rPr>
              <a:t>https://community.gamedev.tv</a:t>
            </a:r>
            <a:endParaRPr lang="fr-CA" sz="18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CIDFont+F4"/>
              </a:rPr>
              <a:t>Unity Docs </a:t>
            </a:r>
            <a:r>
              <a:rPr lang="en-US" sz="1800" u="sng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CIDFont+F4"/>
                <a:hlinkClick r:id="rId4"/>
              </a:rPr>
              <a:t>https://docs.unity3d.com/ScriptReference/index.html</a:t>
            </a:r>
            <a:endParaRPr lang="fr-CA" sz="18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fr-CA" sz="1800">
                <a:effectLst/>
                <a:latin typeface="Aptos" panose="020B0004020202020204" pitchFamily="34" charset="0"/>
                <a:ea typeface="Aptos" panose="020B0004020202020204" pitchFamily="34" charset="0"/>
                <a:cs typeface="CIDFont+F4"/>
              </a:rPr>
              <a:t>YouTube de Unity </a:t>
            </a:r>
            <a:r>
              <a:rPr lang="fr-CA" sz="1800" u="sng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CIDFont+F4"/>
                <a:hlinkClick r:id="rId5"/>
              </a:rPr>
              <a:t>https://www.youtube.com/@unity</a:t>
            </a:r>
            <a:endParaRPr lang="fr-CA" sz="18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fr-CA" sz="1800">
                <a:solidFill>
                  <a:srgbClr val="000000"/>
                </a:solidFill>
                <a:latin typeface="Aptos"/>
                <a:ea typeface="+mn-lt"/>
                <a:cs typeface="+mn-lt"/>
              </a:rPr>
              <a:t>Blender Guru YouTube </a:t>
            </a:r>
            <a:r>
              <a:rPr lang="fr-CA" sz="1800">
                <a:solidFill>
                  <a:srgbClr val="000000"/>
                </a:solidFill>
                <a:latin typeface="Aptos"/>
                <a:ea typeface="+mn-lt"/>
                <a:cs typeface="+mn-lt"/>
                <a:hlinkClick r:id="rId6"/>
              </a:rPr>
              <a:t>https://www.youtube.com/user/AndrewPPrice</a:t>
            </a:r>
            <a:endParaRPr lang="fr-CA" sz="180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r>
              <a:rPr lang="fr-CA" sz="1800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Ableton</a:t>
            </a:r>
            <a:r>
              <a:rPr lang="fr-CA" sz="1800">
                <a:solidFill>
                  <a:srgbClr val="000000"/>
                </a:solidFill>
                <a:latin typeface="Aptos"/>
                <a:ea typeface="+mn-lt"/>
                <a:cs typeface="+mn-lt"/>
              </a:rPr>
              <a:t> Live Documentation </a:t>
            </a:r>
            <a:r>
              <a:rPr lang="fr-CA" sz="1800">
                <a:solidFill>
                  <a:srgbClr val="000000"/>
                </a:solidFill>
                <a:latin typeface="Aptos"/>
                <a:ea typeface="+mn-lt"/>
                <a:cs typeface="+mn-lt"/>
                <a:hlinkClick r:id="rId7"/>
              </a:rPr>
              <a:t>https://www.ableton.com/en/manual/</a:t>
            </a:r>
            <a:r>
              <a:rPr lang="fr-CA" sz="1800">
                <a:solidFill>
                  <a:srgbClr val="000000"/>
                </a:solidFill>
                <a:latin typeface="Aptos"/>
                <a:ea typeface="+mn-lt"/>
                <a:cs typeface="+mn-lt"/>
              </a:rPr>
              <a:t>)</a:t>
            </a:r>
          </a:p>
          <a:p>
            <a:r>
              <a:rPr lang="fr-CA" sz="1800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Reddit</a:t>
            </a:r>
            <a:r>
              <a:rPr lang="fr-CA" sz="1800">
                <a:solidFill>
                  <a:srgbClr val="000000"/>
                </a:solidFill>
                <a:latin typeface="Aptos"/>
                <a:ea typeface="+mn-lt"/>
                <a:cs typeface="+mn-lt"/>
              </a:rPr>
              <a:t>  </a:t>
            </a:r>
            <a:r>
              <a:rPr lang="fr-CA" sz="1800">
                <a:solidFill>
                  <a:srgbClr val="000000"/>
                </a:solidFill>
                <a:latin typeface="Aptos"/>
                <a:ea typeface="+mn-lt"/>
                <a:cs typeface="+mn-lt"/>
                <a:hlinkClick r:id="rId8"/>
              </a:rPr>
              <a:t>https://www.reddit.com/r/gamedev/</a:t>
            </a:r>
            <a:r>
              <a:rPr lang="fr-CA" sz="1800">
                <a:solidFill>
                  <a:srgbClr val="000000"/>
                </a:solidFill>
                <a:latin typeface="Aptos"/>
                <a:ea typeface="+mn-lt"/>
                <a:cs typeface="+mn-lt"/>
              </a:rPr>
              <a:t>)</a:t>
            </a:r>
          </a:p>
          <a:p>
            <a:r>
              <a:rPr lang="fr-CA" sz="1800">
                <a:solidFill>
                  <a:srgbClr val="000000"/>
                </a:solidFill>
                <a:latin typeface="Aptos"/>
                <a:ea typeface="+mn-lt"/>
                <a:cs typeface="+mn-lt"/>
              </a:rPr>
              <a:t>Samuel Lapointe (Ami de Patrick)</a:t>
            </a:r>
          </a:p>
          <a:p>
            <a:pPr marL="0" indent="0">
              <a:buNone/>
            </a:pPr>
            <a:endParaRPr lang="fr-CA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79FE-F2D3-4395-1732-13CD6C54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17 mai 2024</a:t>
            </a:r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C547-3B49-EE30-A14C-88AD738C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A"/>
              <a:t>H24 - Veille Technologique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7CB6-6F45-2D59-1167-BD436660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DC5A-C9FB-4ADE-94DE-2D911478A338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80483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525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Wingdings</vt:lpstr>
      <vt:lpstr>Retrospect</vt:lpstr>
      <vt:lpstr>Notre projet de veille technologique </vt:lpstr>
      <vt:lpstr>Hypothèse de départ :</vt:lpstr>
      <vt:lpstr>Exploration :</vt:lpstr>
      <vt:lpstr>Outil de suivi :</vt:lpstr>
      <vt:lpstr>Démarches d’exploration : (sources, étapes, validation)</vt:lpstr>
      <vt:lpstr>Démonstration : </vt:lpstr>
      <vt:lpstr>Code :</vt:lpstr>
      <vt:lpstr>Conclusion : (piste à suivre, développements futurs, piste à abandonner, etc.)</vt:lpstr>
      <vt:lpstr>Sources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Notre projet Unity</dc:title>
  <dc:creator>Philippe Arsenault1</dc:creator>
  <cp:lastModifiedBy>Philippe Arsenault1</cp:lastModifiedBy>
  <cp:revision>1</cp:revision>
  <dcterms:created xsi:type="dcterms:W3CDTF">2024-05-15T19:13:47Z</dcterms:created>
  <dcterms:modified xsi:type="dcterms:W3CDTF">2024-05-17T00:13:38Z</dcterms:modified>
</cp:coreProperties>
</file>