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8" r:id="rId8"/>
    <p:sldId id="260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D179-E2D3-4D11-A270-49EB741C5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399730-3106-49DC-B153-05929CE3462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strike="noStrike" dirty="0">
              <a:effectLst/>
            </a:rPr>
            <a:t>When powered on, the </a:t>
          </a:r>
          <a:r>
            <a:rPr lang="en-US" b="0" i="0" u="none" strike="noStrike" dirty="0" err="1">
              <a:effectLst/>
            </a:rPr>
            <a:t>RoboCar</a:t>
          </a:r>
          <a:r>
            <a:rPr lang="en-US" b="0" i="0" u="none" strike="noStrike" dirty="0">
              <a:effectLst/>
            </a:rPr>
            <a:t> actively waiting for voice commands (with </a:t>
          </a:r>
          <a:r>
            <a:rPr lang="en-US" b="0" i="0" u="none" strike="noStrike" dirty="0" err="1">
              <a:effectLst/>
            </a:rPr>
            <a:t>EasyVR</a:t>
          </a:r>
          <a:r>
            <a:rPr lang="en-US" b="0" i="0" u="none" strike="noStrike" dirty="0">
              <a:effectLst/>
            </a:rPr>
            <a:t>) and looking for obstacles (with Ultrasonic sensor) in front of it</a:t>
          </a:r>
          <a:endParaRPr lang="en-US" dirty="0"/>
        </a:p>
      </dgm:t>
    </dgm:pt>
    <dgm:pt modelId="{473F47E7-919C-4FC5-861F-7F18F61AFBC8}" type="parTrans" cxnId="{57A7897D-47DE-415A-9C2F-58AC72C98387}">
      <dgm:prSet/>
      <dgm:spPr/>
      <dgm:t>
        <a:bodyPr/>
        <a:lstStyle/>
        <a:p>
          <a:endParaRPr lang="en-US"/>
        </a:p>
      </dgm:t>
    </dgm:pt>
    <dgm:pt modelId="{88B55CD5-D3EC-41FA-B46D-FB8AB07C0F91}" type="sibTrans" cxnId="{57A7897D-47DE-415A-9C2F-58AC72C98387}">
      <dgm:prSet/>
      <dgm:spPr/>
      <dgm:t>
        <a:bodyPr/>
        <a:lstStyle/>
        <a:p>
          <a:endParaRPr lang="en-US"/>
        </a:p>
      </dgm:t>
    </dgm:pt>
    <dgm:pt modelId="{1C1F192C-FD88-4665-AF9F-D4BE31F9079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strike="noStrike" dirty="0">
              <a:effectLst/>
            </a:rPr>
            <a:t>If the voice command is "Forward", the </a:t>
          </a:r>
          <a:r>
            <a:rPr lang="en-US" b="0" i="0" u="none" strike="noStrike" dirty="0" err="1">
              <a:effectLst/>
            </a:rPr>
            <a:t>RoboCar</a:t>
          </a:r>
          <a:r>
            <a:rPr lang="en-US" b="0" i="0" u="none" strike="noStrike" dirty="0">
              <a:effectLst/>
            </a:rPr>
            <a:t> moves forward until it detects an obstacle on its path. To avoid collisions, the </a:t>
          </a:r>
          <a:r>
            <a:rPr lang="en-US" b="0" i="0" u="none" strike="noStrike" dirty="0" err="1">
              <a:effectLst/>
            </a:rPr>
            <a:t>RoboCar</a:t>
          </a:r>
          <a:r>
            <a:rPr lang="en-US" b="0" i="0" u="none" strike="noStrike" dirty="0">
              <a:effectLst/>
            </a:rPr>
            <a:t> turns right and waits for the next command</a:t>
          </a:r>
          <a:endParaRPr lang="en-US" dirty="0"/>
        </a:p>
      </dgm:t>
    </dgm:pt>
    <dgm:pt modelId="{B1E422D6-7C4F-4877-BE8B-D283F4E2DD1E}" type="parTrans" cxnId="{B48BB1A1-16F9-4742-AF96-90FB73C67A00}">
      <dgm:prSet/>
      <dgm:spPr/>
      <dgm:t>
        <a:bodyPr/>
        <a:lstStyle/>
        <a:p>
          <a:endParaRPr lang="en-US"/>
        </a:p>
      </dgm:t>
    </dgm:pt>
    <dgm:pt modelId="{2A4B6FF1-CDAF-4D1F-9BC8-9FB014EC91FD}" type="sibTrans" cxnId="{B48BB1A1-16F9-4742-AF96-90FB73C67A00}">
      <dgm:prSet/>
      <dgm:spPr/>
      <dgm:t>
        <a:bodyPr/>
        <a:lstStyle/>
        <a:p>
          <a:endParaRPr lang="en-US"/>
        </a:p>
      </dgm:t>
    </dgm:pt>
    <dgm:pt modelId="{E20529F6-6CCA-457D-B091-F5CCBE7E0C9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strike="noStrike" dirty="0">
              <a:effectLst/>
            </a:rPr>
            <a:t>If the voice command is "Backward", the </a:t>
          </a:r>
          <a:r>
            <a:rPr lang="en-US" b="0" i="0" u="none" strike="noStrike" dirty="0" err="1">
              <a:effectLst/>
            </a:rPr>
            <a:t>RoboCar</a:t>
          </a:r>
          <a:r>
            <a:rPr lang="en-US" b="0" i="0" u="none" strike="noStrike" dirty="0">
              <a:effectLst/>
            </a:rPr>
            <a:t> moves backward for 3 seconds, then stops and waits for the next command</a:t>
          </a:r>
          <a:endParaRPr lang="en-US" dirty="0"/>
        </a:p>
      </dgm:t>
    </dgm:pt>
    <dgm:pt modelId="{D4AD08D2-2E00-47C4-8C5A-0C35F080AEFD}" type="parTrans" cxnId="{5DC85368-7D42-409F-A309-56ED841578C0}">
      <dgm:prSet/>
      <dgm:spPr/>
      <dgm:t>
        <a:bodyPr/>
        <a:lstStyle/>
        <a:p>
          <a:endParaRPr lang="en-US"/>
        </a:p>
      </dgm:t>
    </dgm:pt>
    <dgm:pt modelId="{7322FA62-A8F3-43B0-8FA1-3CF8E2A6470B}" type="sibTrans" cxnId="{5DC85368-7D42-409F-A309-56ED841578C0}">
      <dgm:prSet/>
      <dgm:spPr/>
      <dgm:t>
        <a:bodyPr/>
        <a:lstStyle/>
        <a:p>
          <a:endParaRPr lang="en-US"/>
        </a:p>
      </dgm:t>
    </dgm:pt>
    <dgm:pt modelId="{DB67EE2D-C33D-412A-9559-5D22DF42D55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strike="noStrike" dirty="0">
              <a:effectLst/>
            </a:rPr>
            <a:t>If the voice command is "Left", the </a:t>
          </a:r>
          <a:r>
            <a:rPr lang="en-US" b="0" i="0" u="none" strike="noStrike" dirty="0" err="1">
              <a:effectLst/>
            </a:rPr>
            <a:t>RoboCar</a:t>
          </a:r>
          <a:r>
            <a:rPr lang="en-US" b="0" i="0" u="none" strike="noStrike" dirty="0">
              <a:effectLst/>
            </a:rPr>
            <a:t> turns left. If the voice command is "Right", the </a:t>
          </a:r>
          <a:r>
            <a:rPr lang="en-US" b="0" i="0" u="none" strike="noStrike" dirty="0" err="1">
              <a:effectLst/>
            </a:rPr>
            <a:t>RoboCar</a:t>
          </a:r>
          <a:r>
            <a:rPr lang="en-US" b="0" i="0" u="none" strike="noStrike" dirty="0">
              <a:effectLst/>
            </a:rPr>
            <a:t> turns right. After the turn, it waits for the next command</a:t>
          </a:r>
          <a:endParaRPr lang="en-US" dirty="0"/>
        </a:p>
      </dgm:t>
    </dgm:pt>
    <dgm:pt modelId="{423399EC-303C-4F84-B689-AF0F83A4B990}" type="parTrans" cxnId="{1AE0A969-77DB-40C7-BDB8-6C7ECADB3C95}">
      <dgm:prSet/>
      <dgm:spPr/>
      <dgm:t>
        <a:bodyPr/>
        <a:lstStyle/>
        <a:p>
          <a:endParaRPr lang="en-US"/>
        </a:p>
      </dgm:t>
    </dgm:pt>
    <dgm:pt modelId="{1DBA331D-DA20-4C71-A8D3-2ECDA6E5AA4A}" type="sibTrans" cxnId="{1AE0A969-77DB-40C7-BDB8-6C7ECADB3C95}">
      <dgm:prSet/>
      <dgm:spPr/>
      <dgm:t>
        <a:bodyPr/>
        <a:lstStyle/>
        <a:p>
          <a:endParaRPr lang="en-US"/>
        </a:p>
      </dgm:t>
    </dgm:pt>
    <dgm:pt modelId="{645D8C5F-EEEF-424F-8911-4A8EE1D0B604}" type="pres">
      <dgm:prSet presAssocID="{764FD179-E2D3-4D11-A270-49EB741C5EBB}" presName="vert0" presStyleCnt="0">
        <dgm:presLayoutVars>
          <dgm:dir/>
          <dgm:animOne val="branch"/>
          <dgm:animLvl val="lvl"/>
        </dgm:presLayoutVars>
      </dgm:prSet>
      <dgm:spPr/>
    </dgm:pt>
    <dgm:pt modelId="{E6429D81-303D-3F4E-8F99-9763190AC043}" type="pres">
      <dgm:prSet presAssocID="{B5399730-3106-49DC-B153-05929CE34623}" presName="thickLine" presStyleLbl="alignNode1" presStyleIdx="0" presStyleCnt="4"/>
      <dgm:spPr/>
    </dgm:pt>
    <dgm:pt modelId="{9B9E14B9-A792-A74C-96DB-E5A622F282F1}" type="pres">
      <dgm:prSet presAssocID="{B5399730-3106-49DC-B153-05929CE34623}" presName="horz1" presStyleCnt="0"/>
      <dgm:spPr/>
    </dgm:pt>
    <dgm:pt modelId="{EBD25879-AC87-E149-8E3E-61C9EC914EFD}" type="pres">
      <dgm:prSet presAssocID="{B5399730-3106-49DC-B153-05929CE34623}" presName="tx1" presStyleLbl="revTx" presStyleIdx="0" presStyleCnt="4"/>
      <dgm:spPr/>
    </dgm:pt>
    <dgm:pt modelId="{AB75B5E1-0FC8-E847-9A99-B34CFC228FD7}" type="pres">
      <dgm:prSet presAssocID="{B5399730-3106-49DC-B153-05929CE34623}" presName="vert1" presStyleCnt="0"/>
      <dgm:spPr/>
    </dgm:pt>
    <dgm:pt modelId="{61AC473C-B9D4-EB47-B2A2-4AA5F7E4B236}" type="pres">
      <dgm:prSet presAssocID="{1C1F192C-FD88-4665-AF9F-D4BE31F90798}" presName="thickLine" presStyleLbl="alignNode1" presStyleIdx="1" presStyleCnt="4"/>
      <dgm:spPr/>
    </dgm:pt>
    <dgm:pt modelId="{030D4B03-4CFD-AB40-8202-8F9ABC3C752C}" type="pres">
      <dgm:prSet presAssocID="{1C1F192C-FD88-4665-AF9F-D4BE31F90798}" presName="horz1" presStyleCnt="0"/>
      <dgm:spPr/>
    </dgm:pt>
    <dgm:pt modelId="{574A4EEE-CCD0-274E-9B6B-4B03E6A6B5C5}" type="pres">
      <dgm:prSet presAssocID="{1C1F192C-FD88-4665-AF9F-D4BE31F90798}" presName="tx1" presStyleLbl="revTx" presStyleIdx="1" presStyleCnt="4"/>
      <dgm:spPr/>
    </dgm:pt>
    <dgm:pt modelId="{6B936E3F-6D7B-594F-AD66-176419F3946C}" type="pres">
      <dgm:prSet presAssocID="{1C1F192C-FD88-4665-AF9F-D4BE31F90798}" presName="vert1" presStyleCnt="0"/>
      <dgm:spPr/>
    </dgm:pt>
    <dgm:pt modelId="{090C06CB-9F55-7C4A-AB8C-851DD392636F}" type="pres">
      <dgm:prSet presAssocID="{E20529F6-6CCA-457D-B091-F5CCBE7E0C9D}" presName="thickLine" presStyleLbl="alignNode1" presStyleIdx="2" presStyleCnt="4"/>
      <dgm:spPr/>
    </dgm:pt>
    <dgm:pt modelId="{40F68F78-B143-6B44-87B6-0E11A0B46C37}" type="pres">
      <dgm:prSet presAssocID="{E20529F6-6CCA-457D-B091-F5CCBE7E0C9D}" presName="horz1" presStyleCnt="0"/>
      <dgm:spPr/>
    </dgm:pt>
    <dgm:pt modelId="{408EDF26-E966-214E-A6F4-E56AD89AA177}" type="pres">
      <dgm:prSet presAssocID="{E20529F6-6CCA-457D-B091-F5CCBE7E0C9D}" presName="tx1" presStyleLbl="revTx" presStyleIdx="2" presStyleCnt="4"/>
      <dgm:spPr/>
    </dgm:pt>
    <dgm:pt modelId="{604B8C38-5160-0447-8E4F-EAB703AB60EB}" type="pres">
      <dgm:prSet presAssocID="{E20529F6-6CCA-457D-B091-F5CCBE7E0C9D}" presName="vert1" presStyleCnt="0"/>
      <dgm:spPr/>
    </dgm:pt>
    <dgm:pt modelId="{4664208F-67E9-3B46-B873-5004C291DC3D}" type="pres">
      <dgm:prSet presAssocID="{DB67EE2D-C33D-412A-9559-5D22DF42D55E}" presName="thickLine" presStyleLbl="alignNode1" presStyleIdx="3" presStyleCnt="4"/>
      <dgm:spPr/>
    </dgm:pt>
    <dgm:pt modelId="{C19DCCE5-A760-CF4C-B829-42ABADE9C314}" type="pres">
      <dgm:prSet presAssocID="{DB67EE2D-C33D-412A-9559-5D22DF42D55E}" presName="horz1" presStyleCnt="0"/>
      <dgm:spPr/>
    </dgm:pt>
    <dgm:pt modelId="{C58E05B7-9804-9D4F-9761-E76A776C90BA}" type="pres">
      <dgm:prSet presAssocID="{DB67EE2D-C33D-412A-9559-5D22DF42D55E}" presName="tx1" presStyleLbl="revTx" presStyleIdx="3" presStyleCnt="4"/>
      <dgm:spPr/>
    </dgm:pt>
    <dgm:pt modelId="{356CD37D-9BDA-3E41-A8DF-EDBD45C52C47}" type="pres">
      <dgm:prSet presAssocID="{DB67EE2D-C33D-412A-9559-5D22DF42D55E}" presName="vert1" presStyleCnt="0"/>
      <dgm:spPr/>
    </dgm:pt>
  </dgm:ptLst>
  <dgm:cxnLst>
    <dgm:cxn modelId="{B9D64839-66FF-644B-961A-8F073A61623C}" type="presOf" srcId="{1C1F192C-FD88-4665-AF9F-D4BE31F90798}" destId="{574A4EEE-CCD0-274E-9B6B-4B03E6A6B5C5}" srcOrd="0" destOrd="0" presId="urn:microsoft.com/office/officeart/2008/layout/LinedList"/>
    <dgm:cxn modelId="{CEED7341-19CF-F343-AE00-84537C5185CE}" type="presOf" srcId="{DB67EE2D-C33D-412A-9559-5D22DF42D55E}" destId="{C58E05B7-9804-9D4F-9761-E76A776C90BA}" srcOrd="0" destOrd="0" presId="urn:microsoft.com/office/officeart/2008/layout/LinedList"/>
    <dgm:cxn modelId="{5DC85368-7D42-409F-A309-56ED841578C0}" srcId="{764FD179-E2D3-4D11-A270-49EB741C5EBB}" destId="{E20529F6-6CCA-457D-B091-F5CCBE7E0C9D}" srcOrd="2" destOrd="0" parTransId="{D4AD08D2-2E00-47C4-8C5A-0C35F080AEFD}" sibTransId="{7322FA62-A8F3-43B0-8FA1-3CF8E2A6470B}"/>
    <dgm:cxn modelId="{1AE0A969-77DB-40C7-BDB8-6C7ECADB3C95}" srcId="{764FD179-E2D3-4D11-A270-49EB741C5EBB}" destId="{DB67EE2D-C33D-412A-9559-5D22DF42D55E}" srcOrd="3" destOrd="0" parTransId="{423399EC-303C-4F84-B689-AF0F83A4B990}" sibTransId="{1DBA331D-DA20-4C71-A8D3-2ECDA6E5AA4A}"/>
    <dgm:cxn modelId="{57A7897D-47DE-415A-9C2F-58AC72C98387}" srcId="{764FD179-E2D3-4D11-A270-49EB741C5EBB}" destId="{B5399730-3106-49DC-B153-05929CE34623}" srcOrd="0" destOrd="0" parTransId="{473F47E7-919C-4FC5-861F-7F18F61AFBC8}" sibTransId="{88B55CD5-D3EC-41FA-B46D-FB8AB07C0F91}"/>
    <dgm:cxn modelId="{09AC9E89-BBA6-BF44-A8C4-1BA9D5C44DCB}" type="presOf" srcId="{B5399730-3106-49DC-B153-05929CE34623}" destId="{EBD25879-AC87-E149-8E3E-61C9EC914EFD}" srcOrd="0" destOrd="0" presId="urn:microsoft.com/office/officeart/2008/layout/LinedList"/>
    <dgm:cxn modelId="{B48BB1A1-16F9-4742-AF96-90FB73C67A00}" srcId="{764FD179-E2D3-4D11-A270-49EB741C5EBB}" destId="{1C1F192C-FD88-4665-AF9F-D4BE31F90798}" srcOrd="1" destOrd="0" parTransId="{B1E422D6-7C4F-4877-BE8B-D283F4E2DD1E}" sibTransId="{2A4B6FF1-CDAF-4D1F-9BC8-9FB014EC91FD}"/>
    <dgm:cxn modelId="{9F6D93D4-2BF7-1D4B-8D87-1B24FE191C98}" type="presOf" srcId="{E20529F6-6CCA-457D-B091-F5CCBE7E0C9D}" destId="{408EDF26-E966-214E-A6F4-E56AD89AA177}" srcOrd="0" destOrd="0" presId="urn:microsoft.com/office/officeart/2008/layout/LinedList"/>
    <dgm:cxn modelId="{DFFCA6F7-ADE9-3448-93C9-0B8D2183E68C}" type="presOf" srcId="{764FD179-E2D3-4D11-A270-49EB741C5EBB}" destId="{645D8C5F-EEEF-424F-8911-4A8EE1D0B604}" srcOrd="0" destOrd="0" presId="urn:microsoft.com/office/officeart/2008/layout/LinedList"/>
    <dgm:cxn modelId="{F466EA64-1F1D-C149-8CF6-18579E32075F}" type="presParOf" srcId="{645D8C5F-EEEF-424F-8911-4A8EE1D0B604}" destId="{E6429D81-303D-3F4E-8F99-9763190AC043}" srcOrd="0" destOrd="0" presId="urn:microsoft.com/office/officeart/2008/layout/LinedList"/>
    <dgm:cxn modelId="{EFC5EEC5-E0B8-E945-B0D8-4284DF632A8A}" type="presParOf" srcId="{645D8C5F-EEEF-424F-8911-4A8EE1D0B604}" destId="{9B9E14B9-A792-A74C-96DB-E5A622F282F1}" srcOrd="1" destOrd="0" presId="urn:microsoft.com/office/officeart/2008/layout/LinedList"/>
    <dgm:cxn modelId="{07F70B16-A831-6844-B268-C095A647037F}" type="presParOf" srcId="{9B9E14B9-A792-A74C-96DB-E5A622F282F1}" destId="{EBD25879-AC87-E149-8E3E-61C9EC914EFD}" srcOrd="0" destOrd="0" presId="urn:microsoft.com/office/officeart/2008/layout/LinedList"/>
    <dgm:cxn modelId="{251218FE-E584-8947-A1DA-370421996AF8}" type="presParOf" srcId="{9B9E14B9-A792-A74C-96DB-E5A622F282F1}" destId="{AB75B5E1-0FC8-E847-9A99-B34CFC228FD7}" srcOrd="1" destOrd="0" presId="urn:microsoft.com/office/officeart/2008/layout/LinedList"/>
    <dgm:cxn modelId="{48B81454-05BC-D34B-A924-78FAB7263362}" type="presParOf" srcId="{645D8C5F-EEEF-424F-8911-4A8EE1D0B604}" destId="{61AC473C-B9D4-EB47-B2A2-4AA5F7E4B236}" srcOrd="2" destOrd="0" presId="urn:microsoft.com/office/officeart/2008/layout/LinedList"/>
    <dgm:cxn modelId="{76072145-8F9A-6B43-B13E-618246760B6F}" type="presParOf" srcId="{645D8C5F-EEEF-424F-8911-4A8EE1D0B604}" destId="{030D4B03-4CFD-AB40-8202-8F9ABC3C752C}" srcOrd="3" destOrd="0" presId="urn:microsoft.com/office/officeart/2008/layout/LinedList"/>
    <dgm:cxn modelId="{6F73AC3B-1BBD-BF42-9DF8-A63277DDCD04}" type="presParOf" srcId="{030D4B03-4CFD-AB40-8202-8F9ABC3C752C}" destId="{574A4EEE-CCD0-274E-9B6B-4B03E6A6B5C5}" srcOrd="0" destOrd="0" presId="urn:microsoft.com/office/officeart/2008/layout/LinedList"/>
    <dgm:cxn modelId="{503B6E9D-F7BF-4A42-BA8C-718D3A71F938}" type="presParOf" srcId="{030D4B03-4CFD-AB40-8202-8F9ABC3C752C}" destId="{6B936E3F-6D7B-594F-AD66-176419F3946C}" srcOrd="1" destOrd="0" presId="urn:microsoft.com/office/officeart/2008/layout/LinedList"/>
    <dgm:cxn modelId="{1E4917D7-E28A-2A46-8C80-AAFCE5FB4DD6}" type="presParOf" srcId="{645D8C5F-EEEF-424F-8911-4A8EE1D0B604}" destId="{090C06CB-9F55-7C4A-AB8C-851DD392636F}" srcOrd="4" destOrd="0" presId="urn:microsoft.com/office/officeart/2008/layout/LinedList"/>
    <dgm:cxn modelId="{510C4FA5-5EB5-304F-9621-A5A7190D19DA}" type="presParOf" srcId="{645D8C5F-EEEF-424F-8911-4A8EE1D0B604}" destId="{40F68F78-B143-6B44-87B6-0E11A0B46C37}" srcOrd="5" destOrd="0" presId="urn:microsoft.com/office/officeart/2008/layout/LinedList"/>
    <dgm:cxn modelId="{057819CF-F3A6-2446-BDAC-F300DCE36FE0}" type="presParOf" srcId="{40F68F78-B143-6B44-87B6-0E11A0B46C37}" destId="{408EDF26-E966-214E-A6F4-E56AD89AA177}" srcOrd="0" destOrd="0" presId="urn:microsoft.com/office/officeart/2008/layout/LinedList"/>
    <dgm:cxn modelId="{B554992A-9BA7-6E4A-ACA4-65CC410AAD84}" type="presParOf" srcId="{40F68F78-B143-6B44-87B6-0E11A0B46C37}" destId="{604B8C38-5160-0447-8E4F-EAB703AB60EB}" srcOrd="1" destOrd="0" presId="urn:microsoft.com/office/officeart/2008/layout/LinedList"/>
    <dgm:cxn modelId="{DEE0AEDF-7098-1E4A-83FD-DE69DA7B9642}" type="presParOf" srcId="{645D8C5F-EEEF-424F-8911-4A8EE1D0B604}" destId="{4664208F-67E9-3B46-B873-5004C291DC3D}" srcOrd="6" destOrd="0" presId="urn:microsoft.com/office/officeart/2008/layout/LinedList"/>
    <dgm:cxn modelId="{03291C86-3C85-944E-B615-C8FBA947CA45}" type="presParOf" srcId="{645D8C5F-EEEF-424F-8911-4A8EE1D0B604}" destId="{C19DCCE5-A760-CF4C-B829-42ABADE9C314}" srcOrd="7" destOrd="0" presId="urn:microsoft.com/office/officeart/2008/layout/LinedList"/>
    <dgm:cxn modelId="{02B0F827-1643-724A-92A0-B2417F7791D2}" type="presParOf" srcId="{C19DCCE5-A760-CF4C-B829-42ABADE9C314}" destId="{C58E05B7-9804-9D4F-9761-E76A776C90BA}" srcOrd="0" destOrd="0" presId="urn:microsoft.com/office/officeart/2008/layout/LinedList"/>
    <dgm:cxn modelId="{3707DB95-0E01-F046-913F-1A2CC3B4FD7F}" type="presParOf" srcId="{C19DCCE5-A760-CF4C-B829-42ABADE9C314}" destId="{356CD37D-9BDA-3E41-A8DF-EDBD45C52C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4FD179-E2D3-4D11-A270-49EB741C5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399730-3106-49DC-B153-05929CE34623}">
      <dgm:prSet/>
      <dgm:spPr/>
      <dgm:t>
        <a:bodyPr/>
        <a:lstStyle/>
        <a:p>
          <a:r>
            <a:rPr lang="en-US" b="0" i="0" dirty="0"/>
            <a:t>Whenever there's an object within 300mm of the sensing range, no matter what the robot is doing (moving forward or idling), it immediately stops and turns right to avoid collisions</a:t>
          </a:r>
          <a:endParaRPr lang="en-US" dirty="0"/>
        </a:p>
      </dgm:t>
    </dgm:pt>
    <dgm:pt modelId="{473F47E7-919C-4FC5-861F-7F18F61AFBC8}" type="parTrans" cxnId="{57A7897D-47DE-415A-9C2F-58AC72C98387}">
      <dgm:prSet/>
      <dgm:spPr/>
      <dgm:t>
        <a:bodyPr/>
        <a:lstStyle/>
        <a:p>
          <a:endParaRPr lang="en-US"/>
        </a:p>
      </dgm:t>
    </dgm:pt>
    <dgm:pt modelId="{88B55CD5-D3EC-41FA-B46D-FB8AB07C0F91}" type="sibTrans" cxnId="{57A7897D-47DE-415A-9C2F-58AC72C98387}">
      <dgm:prSet/>
      <dgm:spPr/>
      <dgm:t>
        <a:bodyPr/>
        <a:lstStyle/>
        <a:p>
          <a:endParaRPr lang="en-US"/>
        </a:p>
      </dgm:t>
    </dgm:pt>
    <dgm:pt modelId="{1C1F192C-FD88-4665-AF9F-D4BE31F90798}">
      <dgm:prSet/>
      <dgm:spPr/>
      <dgm:t>
        <a:bodyPr/>
        <a:lstStyle/>
        <a:p>
          <a:r>
            <a:rPr lang="en-US" b="0" i="0"/>
            <a:t>When the RoboCar moves forward, it plays the "Barbie Girl" song with the speaker. When the RoboCar moves backward or turns left/right, it plays a suitable beeping sound</a:t>
          </a:r>
          <a:endParaRPr lang="en-US"/>
        </a:p>
      </dgm:t>
    </dgm:pt>
    <dgm:pt modelId="{B1E422D6-7C4F-4877-BE8B-D283F4E2DD1E}" type="parTrans" cxnId="{B48BB1A1-16F9-4742-AF96-90FB73C67A00}">
      <dgm:prSet/>
      <dgm:spPr/>
      <dgm:t>
        <a:bodyPr/>
        <a:lstStyle/>
        <a:p>
          <a:endParaRPr lang="en-US"/>
        </a:p>
      </dgm:t>
    </dgm:pt>
    <dgm:pt modelId="{2A4B6FF1-CDAF-4D1F-9BC8-9FB014EC91FD}" type="sibTrans" cxnId="{B48BB1A1-16F9-4742-AF96-90FB73C67A00}">
      <dgm:prSet/>
      <dgm:spPr/>
      <dgm:t>
        <a:bodyPr/>
        <a:lstStyle/>
        <a:p>
          <a:endParaRPr lang="en-US"/>
        </a:p>
      </dgm:t>
    </dgm:pt>
    <dgm:pt modelId="{E20529F6-6CCA-457D-B091-F5CCBE7E0C9D}">
      <dgm:prSet/>
      <dgm:spPr/>
      <dgm:t>
        <a:bodyPr/>
        <a:lstStyle/>
        <a:p>
          <a:r>
            <a:rPr lang="en-US" b="0" i="0"/>
            <a:t>When the robot idles, the uLCD displays an idling animation. When the RoboCar moves or turns, the uLCD displays a happy animation</a:t>
          </a:r>
          <a:endParaRPr lang="en-US"/>
        </a:p>
      </dgm:t>
    </dgm:pt>
    <dgm:pt modelId="{D4AD08D2-2E00-47C4-8C5A-0C35F080AEFD}" type="parTrans" cxnId="{5DC85368-7D42-409F-A309-56ED841578C0}">
      <dgm:prSet/>
      <dgm:spPr/>
      <dgm:t>
        <a:bodyPr/>
        <a:lstStyle/>
        <a:p>
          <a:endParaRPr lang="en-US"/>
        </a:p>
      </dgm:t>
    </dgm:pt>
    <dgm:pt modelId="{7322FA62-A8F3-43B0-8FA1-3CF8E2A6470B}" type="sibTrans" cxnId="{5DC85368-7D42-409F-A309-56ED841578C0}">
      <dgm:prSet/>
      <dgm:spPr/>
      <dgm:t>
        <a:bodyPr/>
        <a:lstStyle/>
        <a:p>
          <a:endParaRPr lang="en-US"/>
        </a:p>
      </dgm:t>
    </dgm:pt>
    <dgm:pt modelId="{DB67EE2D-C33D-412A-9559-5D22DF42D55E}">
      <dgm:prSet/>
      <dgm:spPr/>
      <dgm:t>
        <a:bodyPr/>
        <a:lstStyle/>
        <a:p>
          <a:r>
            <a:rPr lang="en-US" b="0" i="0"/>
            <a:t>The robot can be powered on and off with a slide switch on its battery case</a:t>
          </a:r>
          <a:endParaRPr lang="en-US"/>
        </a:p>
      </dgm:t>
    </dgm:pt>
    <dgm:pt modelId="{423399EC-303C-4F84-B689-AF0F83A4B990}" type="parTrans" cxnId="{1AE0A969-77DB-40C7-BDB8-6C7ECADB3C95}">
      <dgm:prSet/>
      <dgm:spPr/>
      <dgm:t>
        <a:bodyPr/>
        <a:lstStyle/>
        <a:p>
          <a:endParaRPr lang="en-US"/>
        </a:p>
      </dgm:t>
    </dgm:pt>
    <dgm:pt modelId="{1DBA331D-DA20-4C71-A8D3-2ECDA6E5AA4A}" type="sibTrans" cxnId="{1AE0A969-77DB-40C7-BDB8-6C7ECADB3C95}">
      <dgm:prSet/>
      <dgm:spPr/>
      <dgm:t>
        <a:bodyPr/>
        <a:lstStyle/>
        <a:p>
          <a:endParaRPr lang="en-US"/>
        </a:p>
      </dgm:t>
    </dgm:pt>
    <dgm:pt modelId="{645D8C5F-EEEF-424F-8911-4A8EE1D0B604}" type="pres">
      <dgm:prSet presAssocID="{764FD179-E2D3-4D11-A270-49EB741C5EBB}" presName="vert0" presStyleCnt="0">
        <dgm:presLayoutVars>
          <dgm:dir/>
          <dgm:animOne val="branch"/>
          <dgm:animLvl val="lvl"/>
        </dgm:presLayoutVars>
      </dgm:prSet>
      <dgm:spPr/>
    </dgm:pt>
    <dgm:pt modelId="{E6429D81-303D-3F4E-8F99-9763190AC043}" type="pres">
      <dgm:prSet presAssocID="{B5399730-3106-49DC-B153-05929CE34623}" presName="thickLine" presStyleLbl="alignNode1" presStyleIdx="0" presStyleCnt="4"/>
      <dgm:spPr/>
    </dgm:pt>
    <dgm:pt modelId="{9B9E14B9-A792-A74C-96DB-E5A622F282F1}" type="pres">
      <dgm:prSet presAssocID="{B5399730-3106-49DC-B153-05929CE34623}" presName="horz1" presStyleCnt="0"/>
      <dgm:spPr/>
    </dgm:pt>
    <dgm:pt modelId="{EBD25879-AC87-E149-8E3E-61C9EC914EFD}" type="pres">
      <dgm:prSet presAssocID="{B5399730-3106-49DC-B153-05929CE34623}" presName="tx1" presStyleLbl="revTx" presStyleIdx="0" presStyleCnt="4"/>
      <dgm:spPr/>
    </dgm:pt>
    <dgm:pt modelId="{AB75B5E1-0FC8-E847-9A99-B34CFC228FD7}" type="pres">
      <dgm:prSet presAssocID="{B5399730-3106-49DC-B153-05929CE34623}" presName="vert1" presStyleCnt="0"/>
      <dgm:spPr/>
    </dgm:pt>
    <dgm:pt modelId="{61AC473C-B9D4-EB47-B2A2-4AA5F7E4B236}" type="pres">
      <dgm:prSet presAssocID="{1C1F192C-FD88-4665-AF9F-D4BE31F90798}" presName="thickLine" presStyleLbl="alignNode1" presStyleIdx="1" presStyleCnt="4"/>
      <dgm:spPr/>
    </dgm:pt>
    <dgm:pt modelId="{030D4B03-4CFD-AB40-8202-8F9ABC3C752C}" type="pres">
      <dgm:prSet presAssocID="{1C1F192C-FD88-4665-AF9F-D4BE31F90798}" presName="horz1" presStyleCnt="0"/>
      <dgm:spPr/>
    </dgm:pt>
    <dgm:pt modelId="{574A4EEE-CCD0-274E-9B6B-4B03E6A6B5C5}" type="pres">
      <dgm:prSet presAssocID="{1C1F192C-FD88-4665-AF9F-D4BE31F90798}" presName="tx1" presStyleLbl="revTx" presStyleIdx="1" presStyleCnt="4"/>
      <dgm:spPr/>
    </dgm:pt>
    <dgm:pt modelId="{6B936E3F-6D7B-594F-AD66-176419F3946C}" type="pres">
      <dgm:prSet presAssocID="{1C1F192C-FD88-4665-AF9F-D4BE31F90798}" presName="vert1" presStyleCnt="0"/>
      <dgm:spPr/>
    </dgm:pt>
    <dgm:pt modelId="{090C06CB-9F55-7C4A-AB8C-851DD392636F}" type="pres">
      <dgm:prSet presAssocID="{E20529F6-6CCA-457D-B091-F5CCBE7E0C9D}" presName="thickLine" presStyleLbl="alignNode1" presStyleIdx="2" presStyleCnt="4"/>
      <dgm:spPr/>
    </dgm:pt>
    <dgm:pt modelId="{40F68F78-B143-6B44-87B6-0E11A0B46C37}" type="pres">
      <dgm:prSet presAssocID="{E20529F6-6CCA-457D-B091-F5CCBE7E0C9D}" presName="horz1" presStyleCnt="0"/>
      <dgm:spPr/>
    </dgm:pt>
    <dgm:pt modelId="{408EDF26-E966-214E-A6F4-E56AD89AA177}" type="pres">
      <dgm:prSet presAssocID="{E20529F6-6CCA-457D-B091-F5CCBE7E0C9D}" presName="tx1" presStyleLbl="revTx" presStyleIdx="2" presStyleCnt="4"/>
      <dgm:spPr/>
    </dgm:pt>
    <dgm:pt modelId="{604B8C38-5160-0447-8E4F-EAB703AB60EB}" type="pres">
      <dgm:prSet presAssocID="{E20529F6-6CCA-457D-B091-F5CCBE7E0C9D}" presName="vert1" presStyleCnt="0"/>
      <dgm:spPr/>
    </dgm:pt>
    <dgm:pt modelId="{4664208F-67E9-3B46-B873-5004C291DC3D}" type="pres">
      <dgm:prSet presAssocID="{DB67EE2D-C33D-412A-9559-5D22DF42D55E}" presName="thickLine" presStyleLbl="alignNode1" presStyleIdx="3" presStyleCnt="4"/>
      <dgm:spPr/>
    </dgm:pt>
    <dgm:pt modelId="{C19DCCE5-A760-CF4C-B829-42ABADE9C314}" type="pres">
      <dgm:prSet presAssocID="{DB67EE2D-C33D-412A-9559-5D22DF42D55E}" presName="horz1" presStyleCnt="0"/>
      <dgm:spPr/>
    </dgm:pt>
    <dgm:pt modelId="{C58E05B7-9804-9D4F-9761-E76A776C90BA}" type="pres">
      <dgm:prSet presAssocID="{DB67EE2D-C33D-412A-9559-5D22DF42D55E}" presName="tx1" presStyleLbl="revTx" presStyleIdx="3" presStyleCnt="4"/>
      <dgm:spPr/>
    </dgm:pt>
    <dgm:pt modelId="{356CD37D-9BDA-3E41-A8DF-EDBD45C52C47}" type="pres">
      <dgm:prSet presAssocID="{DB67EE2D-C33D-412A-9559-5D22DF42D55E}" presName="vert1" presStyleCnt="0"/>
      <dgm:spPr/>
    </dgm:pt>
  </dgm:ptLst>
  <dgm:cxnLst>
    <dgm:cxn modelId="{B9D64839-66FF-644B-961A-8F073A61623C}" type="presOf" srcId="{1C1F192C-FD88-4665-AF9F-D4BE31F90798}" destId="{574A4EEE-CCD0-274E-9B6B-4B03E6A6B5C5}" srcOrd="0" destOrd="0" presId="urn:microsoft.com/office/officeart/2008/layout/LinedList"/>
    <dgm:cxn modelId="{CEED7341-19CF-F343-AE00-84537C5185CE}" type="presOf" srcId="{DB67EE2D-C33D-412A-9559-5D22DF42D55E}" destId="{C58E05B7-9804-9D4F-9761-E76A776C90BA}" srcOrd="0" destOrd="0" presId="urn:microsoft.com/office/officeart/2008/layout/LinedList"/>
    <dgm:cxn modelId="{5DC85368-7D42-409F-A309-56ED841578C0}" srcId="{764FD179-E2D3-4D11-A270-49EB741C5EBB}" destId="{E20529F6-6CCA-457D-B091-F5CCBE7E0C9D}" srcOrd="2" destOrd="0" parTransId="{D4AD08D2-2E00-47C4-8C5A-0C35F080AEFD}" sibTransId="{7322FA62-A8F3-43B0-8FA1-3CF8E2A6470B}"/>
    <dgm:cxn modelId="{1AE0A969-77DB-40C7-BDB8-6C7ECADB3C95}" srcId="{764FD179-E2D3-4D11-A270-49EB741C5EBB}" destId="{DB67EE2D-C33D-412A-9559-5D22DF42D55E}" srcOrd="3" destOrd="0" parTransId="{423399EC-303C-4F84-B689-AF0F83A4B990}" sibTransId="{1DBA331D-DA20-4C71-A8D3-2ECDA6E5AA4A}"/>
    <dgm:cxn modelId="{57A7897D-47DE-415A-9C2F-58AC72C98387}" srcId="{764FD179-E2D3-4D11-A270-49EB741C5EBB}" destId="{B5399730-3106-49DC-B153-05929CE34623}" srcOrd="0" destOrd="0" parTransId="{473F47E7-919C-4FC5-861F-7F18F61AFBC8}" sibTransId="{88B55CD5-D3EC-41FA-B46D-FB8AB07C0F91}"/>
    <dgm:cxn modelId="{09AC9E89-BBA6-BF44-A8C4-1BA9D5C44DCB}" type="presOf" srcId="{B5399730-3106-49DC-B153-05929CE34623}" destId="{EBD25879-AC87-E149-8E3E-61C9EC914EFD}" srcOrd="0" destOrd="0" presId="urn:microsoft.com/office/officeart/2008/layout/LinedList"/>
    <dgm:cxn modelId="{B48BB1A1-16F9-4742-AF96-90FB73C67A00}" srcId="{764FD179-E2D3-4D11-A270-49EB741C5EBB}" destId="{1C1F192C-FD88-4665-AF9F-D4BE31F90798}" srcOrd="1" destOrd="0" parTransId="{B1E422D6-7C4F-4877-BE8B-D283F4E2DD1E}" sibTransId="{2A4B6FF1-CDAF-4D1F-9BC8-9FB014EC91FD}"/>
    <dgm:cxn modelId="{9F6D93D4-2BF7-1D4B-8D87-1B24FE191C98}" type="presOf" srcId="{E20529F6-6CCA-457D-B091-F5CCBE7E0C9D}" destId="{408EDF26-E966-214E-A6F4-E56AD89AA177}" srcOrd="0" destOrd="0" presId="urn:microsoft.com/office/officeart/2008/layout/LinedList"/>
    <dgm:cxn modelId="{DFFCA6F7-ADE9-3448-93C9-0B8D2183E68C}" type="presOf" srcId="{764FD179-E2D3-4D11-A270-49EB741C5EBB}" destId="{645D8C5F-EEEF-424F-8911-4A8EE1D0B604}" srcOrd="0" destOrd="0" presId="urn:microsoft.com/office/officeart/2008/layout/LinedList"/>
    <dgm:cxn modelId="{F466EA64-1F1D-C149-8CF6-18579E32075F}" type="presParOf" srcId="{645D8C5F-EEEF-424F-8911-4A8EE1D0B604}" destId="{E6429D81-303D-3F4E-8F99-9763190AC043}" srcOrd="0" destOrd="0" presId="urn:microsoft.com/office/officeart/2008/layout/LinedList"/>
    <dgm:cxn modelId="{EFC5EEC5-E0B8-E945-B0D8-4284DF632A8A}" type="presParOf" srcId="{645D8C5F-EEEF-424F-8911-4A8EE1D0B604}" destId="{9B9E14B9-A792-A74C-96DB-E5A622F282F1}" srcOrd="1" destOrd="0" presId="urn:microsoft.com/office/officeart/2008/layout/LinedList"/>
    <dgm:cxn modelId="{07F70B16-A831-6844-B268-C095A647037F}" type="presParOf" srcId="{9B9E14B9-A792-A74C-96DB-E5A622F282F1}" destId="{EBD25879-AC87-E149-8E3E-61C9EC914EFD}" srcOrd="0" destOrd="0" presId="urn:microsoft.com/office/officeart/2008/layout/LinedList"/>
    <dgm:cxn modelId="{251218FE-E584-8947-A1DA-370421996AF8}" type="presParOf" srcId="{9B9E14B9-A792-A74C-96DB-E5A622F282F1}" destId="{AB75B5E1-0FC8-E847-9A99-B34CFC228FD7}" srcOrd="1" destOrd="0" presId="urn:microsoft.com/office/officeart/2008/layout/LinedList"/>
    <dgm:cxn modelId="{48B81454-05BC-D34B-A924-78FAB7263362}" type="presParOf" srcId="{645D8C5F-EEEF-424F-8911-4A8EE1D0B604}" destId="{61AC473C-B9D4-EB47-B2A2-4AA5F7E4B236}" srcOrd="2" destOrd="0" presId="urn:microsoft.com/office/officeart/2008/layout/LinedList"/>
    <dgm:cxn modelId="{76072145-8F9A-6B43-B13E-618246760B6F}" type="presParOf" srcId="{645D8C5F-EEEF-424F-8911-4A8EE1D0B604}" destId="{030D4B03-4CFD-AB40-8202-8F9ABC3C752C}" srcOrd="3" destOrd="0" presId="urn:microsoft.com/office/officeart/2008/layout/LinedList"/>
    <dgm:cxn modelId="{6F73AC3B-1BBD-BF42-9DF8-A63277DDCD04}" type="presParOf" srcId="{030D4B03-4CFD-AB40-8202-8F9ABC3C752C}" destId="{574A4EEE-CCD0-274E-9B6B-4B03E6A6B5C5}" srcOrd="0" destOrd="0" presId="urn:microsoft.com/office/officeart/2008/layout/LinedList"/>
    <dgm:cxn modelId="{503B6E9D-F7BF-4A42-BA8C-718D3A71F938}" type="presParOf" srcId="{030D4B03-4CFD-AB40-8202-8F9ABC3C752C}" destId="{6B936E3F-6D7B-594F-AD66-176419F3946C}" srcOrd="1" destOrd="0" presId="urn:microsoft.com/office/officeart/2008/layout/LinedList"/>
    <dgm:cxn modelId="{1E4917D7-E28A-2A46-8C80-AAFCE5FB4DD6}" type="presParOf" srcId="{645D8C5F-EEEF-424F-8911-4A8EE1D0B604}" destId="{090C06CB-9F55-7C4A-AB8C-851DD392636F}" srcOrd="4" destOrd="0" presId="urn:microsoft.com/office/officeart/2008/layout/LinedList"/>
    <dgm:cxn modelId="{510C4FA5-5EB5-304F-9621-A5A7190D19DA}" type="presParOf" srcId="{645D8C5F-EEEF-424F-8911-4A8EE1D0B604}" destId="{40F68F78-B143-6B44-87B6-0E11A0B46C37}" srcOrd="5" destOrd="0" presId="urn:microsoft.com/office/officeart/2008/layout/LinedList"/>
    <dgm:cxn modelId="{057819CF-F3A6-2446-BDAC-F300DCE36FE0}" type="presParOf" srcId="{40F68F78-B143-6B44-87B6-0E11A0B46C37}" destId="{408EDF26-E966-214E-A6F4-E56AD89AA177}" srcOrd="0" destOrd="0" presId="urn:microsoft.com/office/officeart/2008/layout/LinedList"/>
    <dgm:cxn modelId="{B554992A-9BA7-6E4A-ACA4-65CC410AAD84}" type="presParOf" srcId="{40F68F78-B143-6B44-87B6-0E11A0B46C37}" destId="{604B8C38-5160-0447-8E4F-EAB703AB60EB}" srcOrd="1" destOrd="0" presId="urn:microsoft.com/office/officeart/2008/layout/LinedList"/>
    <dgm:cxn modelId="{DEE0AEDF-7098-1E4A-83FD-DE69DA7B9642}" type="presParOf" srcId="{645D8C5F-EEEF-424F-8911-4A8EE1D0B604}" destId="{4664208F-67E9-3B46-B873-5004C291DC3D}" srcOrd="6" destOrd="0" presId="urn:microsoft.com/office/officeart/2008/layout/LinedList"/>
    <dgm:cxn modelId="{03291C86-3C85-944E-B615-C8FBA947CA45}" type="presParOf" srcId="{645D8C5F-EEEF-424F-8911-4A8EE1D0B604}" destId="{C19DCCE5-A760-CF4C-B829-42ABADE9C314}" srcOrd="7" destOrd="0" presId="urn:microsoft.com/office/officeart/2008/layout/LinedList"/>
    <dgm:cxn modelId="{02B0F827-1643-724A-92A0-B2417F7791D2}" type="presParOf" srcId="{C19DCCE5-A760-CF4C-B829-42ABADE9C314}" destId="{C58E05B7-9804-9D4F-9761-E76A776C90BA}" srcOrd="0" destOrd="0" presId="urn:microsoft.com/office/officeart/2008/layout/LinedList"/>
    <dgm:cxn modelId="{3707DB95-0E01-F046-913F-1A2CC3B4FD7F}" type="presParOf" srcId="{C19DCCE5-A760-CF4C-B829-42ABADE9C314}" destId="{356CD37D-9BDA-3E41-A8DF-EDBD45C52C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29D81-303D-3F4E-8F99-9763190AC04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25879-AC87-E149-8E3E-61C9EC914EFD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i="0" u="none" strike="noStrike" kern="1200" dirty="0">
              <a:effectLst/>
            </a:rPr>
            <a:t>When powered on, the </a:t>
          </a:r>
          <a:r>
            <a:rPr lang="en-US" sz="2200" b="0" i="0" u="none" strike="noStrike" kern="1200" dirty="0" err="1">
              <a:effectLst/>
            </a:rPr>
            <a:t>RoboCar</a:t>
          </a:r>
          <a:r>
            <a:rPr lang="en-US" sz="2200" b="0" i="0" u="none" strike="noStrike" kern="1200" dirty="0">
              <a:effectLst/>
            </a:rPr>
            <a:t> actively waiting for voice commands (with </a:t>
          </a:r>
          <a:r>
            <a:rPr lang="en-US" sz="2200" b="0" i="0" u="none" strike="noStrike" kern="1200" dirty="0" err="1">
              <a:effectLst/>
            </a:rPr>
            <a:t>EasyVR</a:t>
          </a:r>
          <a:r>
            <a:rPr lang="en-US" sz="2200" b="0" i="0" u="none" strike="noStrike" kern="1200" dirty="0">
              <a:effectLst/>
            </a:rPr>
            <a:t>) and looking for obstacles (with Ultrasonic sensor) in front of it</a:t>
          </a:r>
          <a:endParaRPr lang="en-US" sz="2200" kern="1200" dirty="0"/>
        </a:p>
      </dsp:txBody>
      <dsp:txXfrm>
        <a:off x="0" y="0"/>
        <a:ext cx="10515600" cy="1087834"/>
      </dsp:txXfrm>
    </dsp:sp>
    <dsp:sp modelId="{61AC473C-B9D4-EB47-B2A2-4AA5F7E4B236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A4EEE-CCD0-274E-9B6B-4B03E6A6B5C5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i="0" u="none" strike="noStrike" kern="1200" dirty="0">
              <a:effectLst/>
            </a:rPr>
            <a:t>If the voice command is "Forward", the </a:t>
          </a:r>
          <a:r>
            <a:rPr lang="en-US" sz="2200" b="0" i="0" u="none" strike="noStrike" kern="1200" dirty="0" err="1">
              <a:effectLst/>
            </a:rPr>
            <a:t>RoboCar</a:t>
          </a:r>
          <a:r>
            <a:rPr lang="en-US" sz="2200" b="0" i="0" u="none" strike="noStrike" kern="1200" dirty="0">
              <a:effectLst/>
            </a:rPr>
            <a:t> moves forward until it detects an obstacle on its path. To avoid collisions, the </a:t>
          </a:r>
          <a:r>
            <a:rPr lang="en-US" sz="2200" b="0" i="0" u="none" strike="noStrike" kern="1200" dirty="0" err="1">
              <a:effectLst/>
            </a:rPr>
            <a:t>RoboCar</a:t>
          </a:r>
          <a:r>
            <a:rPr lang="en-US" sz="2200" b="0" i="0" u="none" strike="noStrike" kern="1200" dirty="0">
              <a:effectLst/>
            </a:rPr>
            <a:t> turns right and waits for the next command</a:t>
          </a:r>
          <a:endParaRPr lang="en-US" sz="2200" kern="1200" dirty="0"/>
        </a:p>
      </dsp:txBody>
      <dsp:txXfrm>
        <a:off x="0" y="1087834"/>
        <a:ext cx="10515600" cy="1087834"/>
      </dsp:txXfrm>
    </dsp:sp>
    <dsp:sp modelId="{090C06CB-9F55-7C4A-AB8C-851DD392636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EDF26-E966-214E-A6F4-E56AD89AA177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i="0" u="none" strike="noStrike" kern="1200" dirty="0">
              <a:effectLst/>
            </a:rPr>
            <a:t>If the voice command is "Backward", the </a:t>
          </a:r>
          <a:r>
            <a:rPr lang="en-US" sz="2200" b="0" i="0" u="none" strike="noStrike" kern="1200" dirty="0" err="1">
              <a:effectLst/>
            </a:rPr>
            <a:t>RoboCar</a:t>
          </a:r>
          <a:r>
            <a:rPr lang="en-US" sz="2200" b="0" i="0" u="none" strike="noStrike" kern="1200" dirty="0">
              <a:effectLst/>
            </a:rPr>
            <a:t> moves backward for 3 seconds, then stops and waits for the next command</a:t>
          </a:r>
          <a:endParaRPr lang="en-US" sz="2200" kern="1200" dirty="0"/>
        </a:p>
      </dsp:txBody>
      <dsp:txXfrm>
        <a:off x="0" y="2175669"/>
        <a:ext cx="10515600" cy="1087834"/>
      </dsp:txXfrm>
    </dsp:sp>
    <dsp:sp modelId="{4664208F-67E9-3B46-B873-5004C291DC3D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E05B7-9804-9D4F-9761-E76A776C90BA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i="0" u="none" strike="noStrike" kern="1200" dirty="0">
              <a:effectLst/>
            </a:rPr>
            <a:t>If the voice command is "Left", the </a:t>
          </a:r>
          <a:r>
            <a:rPr lang="en-US" sz="2200" b="0" i="0" u="none" strike="noStrike" kern="1200" dirty="0" err="1">
              <a:effectLst/>
            </a:rPr>
            <a:t>RoboCar</a:t>
          </a:r>
          <a:r>
            <a:rPr lang="en-US" sz="2200" b="0" i="0" u="none" strike="noStrike" kern="1200" dirty="0">
              <a:effectLst/>
            </a:rPr>
            <a:t> turns left. If the voice command is "Right", the </a:t>
          </a:r>
          <a:r>
            <a:rPr lang="en-US" sz="2200" b="0" i="0" u="none" strike="noStrike" kern="1200" dirty="0" err="1">
              <a:effectLst/>
            </a:rPr>
            <a:t>RoboCar</a:t>
          </a:r>
          <a:r>
            <a:rPr lang="en-US" sz="2200" b="0" i="0" u="none" strike="noStrike" kern="1200" dirty="0">
              <a:effectLst/>
            </a:rPr>
            <a:t> turns right. After the turn, it waits for the next command</a:t>
          </a:r>
          <a:endParaRPr lang="en-US" sz="2200" kern="1200" dirty="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29D81-303D-3F4E-8F99-9763190AC04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25879-AC87-E149-8E3E-61C9EC914EFD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Whenever there's an object within 300mm of the sensing range, no matter what the robot is doing (moving forward or idling), it immediately stops and turns right to avoid collisions</a:t>
          </a:r>
          <a:endParaRPr lang="en-US" sz="2200" kern="1200" dirty="0"/>
        </a:p>
      </dsp:txBody>
      <dsp:txXfrm>
        <a:off x="0" y="0"/>
        <a:ext cx="10515600" cy="1087834"/>
      </dsp:txXfrm>
    </dsp:sp>
    <dsp:sp modelId="{61AC473C-B9D4-EB47-B2A2-4AA5F7E4B236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A4EEE-CCD0-274E-9B6B-4B03E6A6B5C5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When the RoboCar moves forward, it plays the "Barbie Girl" song with the speaker. When the RoboCar moves backward or turns left/right, it plays a suitable beeping sound</a:t>
          </a:r>
          <a:endParaRPr lang="en-US" sz="2200" kern="1200"/>
        </a:p>
      </dsp:txBody>
      <dsp:txXfrm>
        <a:off x="0" y="1087834"/>
        <a:ext cx="10515600" cy="1087834"/>
      </dsp:txXfrm>
    </dsp:sp>
    <dsp:sp modelId="{090C06CB-9F55-7C4A-AB8C-851DD392636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EDF26-E966-214E-A6F4-E56AD89AA177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When the robot idles, the uLCD displays an idling animation. When the RoboCar moves or turns, the uLCD displays a happy animation</a:t>
          </a:r>
          <a:endParaRPr lang="en-US" sz="2200" kern="1200"/>
        </a:p>
      </dsp:txBody>
      <dsp:txXfrm>
        <a:off x="0" y="2175669"/>
        <a:ext cx="10515600" cy="1087834"/>
      </dsp:txXfrm>
    </dsp:sp>
    <dsp:sp modelId="{4664208F-67E9-3B46-B873-5004C291DC3D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E05B7-9804-9D4F-9761-E76A776C90BA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The robot can be powered on and off with a slide switch on its battery case</a:t>
          </a:r>
          <a:endParaRPr lang="en-US" sz="22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6091-34BE-18EA-E076-5613BE85B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18317-59C5-3C36-1CE5-343EA99E8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8DAD5-431D-FE58-7FF7-1B1500BE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7A3F9-988A-154D-333A-639FEC4C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0DCA-ED69-3A03-48E3-83BCA3E0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5F37-207E-6012-6C8F-D729BA24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C8606-CA90-1912-75BB-327A4BFD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CF87-1019-F2E1-BB3B-6C16C661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AE5A1-F7EF-DB18-ABAD-E6478EF5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29DCF-2D72-FDF1-333B-CC0EFDAE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A83BD-F56A-7F0D-8095-EC34B79BF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9B170-9033-8458-A0EB-A51140F1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60D1-94C4-0C1D-2EE5-E4B2B93E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A70C-922B-85FF-7635-B07B681A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C0B56-8400-22A4-86FC-36C083BB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E634-99A1-47E9-5213-54E74DB7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7512-2E1B-732B-7DB1-CC12BF03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2A53-3493-0880-7F24-3CA7A589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33D2-DD52-4190-BEE4-FE53F29A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37B1-3BA5-9E97-5059-6EE676C4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9125-0D56-4295-ACE5-61925C86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5B410-D0AC-707D-F15F-883DADAF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83EB-9520-670A-79EF-EEF65ABB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59E3-FC5E-9254-D28E-AF950E61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8C8B-17A4-853D-3703-4E1EA104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9162-1643-0DFF-07D7-6ECB08ED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2615-E84E-72EE-BDAC-B803725EC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59B85-CBB2-1343-0685-F9A0DB43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1D6EF-D01C-F832-5E5F-64052D4D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2865A-D544-4DB7-C2A5-FA3673BF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F8EC2-51E0-8478-5C73-B5F2F391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2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426D-9037-8471-40D6-A5C350EB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A1A88-52CA-D5D8-9C9F-B80428B5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D2247-C9FB-B7C4-E4EE-ECA8D70D6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D7A5C-3599-F053-AB6B-75344119C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4A7C9-2C17-A5DB-7FED-4B439CFB2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B77E2-B3EC-D22E-978C-F36BF15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476D3-2DA4-3ED2-7535-6BAB6A62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93EF8-F524-B7A3-7287-74926C5C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4BDF-D7BC-2773-1088-D0387173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196AE-A3E8-5BDF-3B7E-CA9543FA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C5C06-2D0E-2B9F-EE09-505D5BC2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317F2-A774-B0C0-21C1-8D0AAF0A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61882-FC26-D04A-1980-1095FC50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25065-045C-EA1C-8F47-00553D37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FE70A-64D4-FEB6-B71F-C16BA5EB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E04-180D-303E-DABE-B4BD0B79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98EE-1C60-AED8-8D87-D0BAA4D7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FCF0B-9137-3984-AE95-1DC8372AE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516C5-9E52-0769-2259-0346F89A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DBE9-1B2D-F5B9-DD01-703753B5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4EA91-236F-3233-EAC3-C179AE0F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0C53-83D0-352A-28A0-CBF5FC11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E1F7D-F513-4188-1380-C8D3C2E4C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5E629-240B-6FCD-9C4C-6EAA217F9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95C0A-4BB3-8A07-ED2A-075127B4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0DD-DCCA-5547-A863-22803AB2CC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1A22B-AB27-C36D-6C96-2E29E40C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3AEF7-25E0-8938-D5F1-B2189390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6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D83C0-9702-778C-C22A-33F71784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F5CA5-7494-E6B9-672D-8C669735E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DFA0-8355-3C0C-AD1F-E07827DEB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A0DD-DCCA-5547-A863-22803AB2CCE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1B26-9DE1-161E-E840-82A69432D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5F78-334E-95B8-2522-054253FD6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5275-47ED-7D41-9E5F-350C65BF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3ADA0-1BEE-88EB-0DB4-02E50161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Voice Controlled </a:t>
            </a:r>
            <a:r>
              <a:rPr lang="en-US" dirty="0" err="1"/>
              <a:t>RoboCar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74D23-142E-7394-885F-C6CA4EAC1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By Bao </a:t>
            </a:r>
            <a:r>
              <a:rPr lang="en-US" dirty="0" err="1"/>
              <a:t>Phuc</a:t>
            </a:r>
            <a:r>
              <a:rPr lang="en-US" dirty="0"/>
              <a:t> Duong, Cody Ells, and Austin Rowland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E04F7DF-2535-4AB8-A03F-F91F0F381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5393B-DC35-024E-93BE-A749D47E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kern="1200" dirty="0" err="1">
                <a:latin typeface="+mj-lt"/>
                <a:ea typeface="+mj-ea"/>
                <a:cs typeface="+mj-cs"/>
              </a:rPr>
              <a:t>RoboCar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Visual Aids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A5499D9-D216-FC36-DE04-10AE9031B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2300" dirty="0"/>
              <a:t>Here we can see different views of the chassis design and the electrical wiring of system components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6E87E-AC07-0328-276A-F83B16FFF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16" r="8392" b="-3"/>
          <a:stretch/>
        </p:blipFill>
        <p:spPr>
          <a:xfrm>
            <a:off x="246888" y="2606462"/>
            <a:ext cx="2834640" cy="363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ED9B1-1FB2-7D56-3CD8-59E2FB6F2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11" r="-3" b="-3"/>
          <a:stretch/>
        </p:blipFill>
        <p:spPr>
          <a:xfrm>
            <a:off x="3200400" y="2606462"/>
            <a:ext cx="2834640" cy="3639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27AE7-7BA5-D317-1DD1-A2A10DC21F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6" r="21372" b="-3"/>
          <a:stretch/>
        </p:blipFill>
        <p:spPr>
          <a:xfrm>
            <a:off x="6153912" y="2606462"/>
            <a:ext cx="2834640" cy="3639312"/>
          </a:xfrm>
          <a:prstGeom prst="rect">
            <a:avLst/>
          </a:pr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CA9C535F-B1F7-B097-2134-9C8D60A39A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32" r="14576" b="-3"/>
          <a:stretch/>
        </p:blipFill>
        <p:spPr>
          <a:xfrm>
            <a:off x="9110472" y="2606462"/>
            <a:ext cx="2834640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65C06-FBD5-4BC4-70F2-0625356D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Future Improvements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5AD1-3690-0A1B-7CED-D482AEFA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-apple-system"/>
              </a:rPr>
              <a:t>We can add another Ultrasonic sensor at the back of the </a:t>
            </a:r>
            <a:r>
              <a:rPr lang="en-US" b="0" i="0" u="none" strike="noStrike" dirty="0" err="1">
                <a:effectLst/>
                <a:latin typeface="-apple-system"/>
              </a:rPr>
              <a:t>RoboCar</a:t>
            </a:r>
            <a:r>
              <a:rPr lang="en-US" b="0" i="0" u="none" strike="noStrike" dirty="0">
                <a:effectLst/>
                <a:latin typeface="-apple-system"/>
              </a:rPr>
              <a:t> so that it can detect obstacles when moving backward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-apple-system"/>
              </a:rPr>
              <a:t>In addition to "Forward", "Backward", "Left", "Right", we can teach the </a:t>
            </a:r>
            <a:r>
              <a:rPr lang="en-US" b="0" i="0" u="none" strike="noStrike" dirty="0" err="1">
                <a:effectLst/>
                <a:latin typeface="-apple-system"/>
              </a:rPr>
              <a:t>RoboCar</a:t>
            </a:r>
            <a:r>
              <a:rPr lang="en-US" b="0" i="0" u="none" strike="noStrike" dirty="0">
                <a:effectLst/>
                <a:latin typeface="-apple-system"/>
              </a:rPr>
              <a:t> to recognize more voice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-apple-system"/>
              </a:rPr>
              <a:t>We can redesign the power source so that the Mbed and the DC Motors can share the same power source instead of using two separate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-apple-system"/>
              </a:rPr>
              <a:t>We will redraw the facial expressions for the </a:t>
            </a:r>
            <a:r>
              <a:rPr lang="en-US" b="0" i="0" u="none" strike="noStrike" dirty="0" err="1">
                <a:effectLst/>
                <a:latin typeface="-apple-system"/>
              </a:rPr>
              <a:t>RoboCar</a:t>
            </a:r>
            <a:r>
              <a:rPr lang="en-US" b="0" i="0" u="none" strike="noStrike" dirty="0">
                <a:effectLst/>
                <a:latin typeface="-apple-system"/>
              </a:rPr>
              <a:t> to make it more colorful and lively</a:t>
            </a:r>
          </a:p>
        </p:txBody>
      </p:sp>
    </p:spTree>
    <p:extLst>
      <p:ext uri="{BB962C8B-B14F-4D97-AF65-F5344CB8AC3E}">
        <p14:creationId xmlns:p14="http://schemas.microsoft.com/office/powerpoint/2010/main" val="355455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64EB47C-EB6F-ECAB-B9BE-947F9158F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31" r="19508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44C46-5565-8630-BBBC-2DB44D33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895A-1DCD-0B40-0B25-E6F71B40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Ultrasonic sensors allows the car to autonomously navigate an area by stopping movement when it is going to hit an obstacle. </a:t>
            </a:r>
          </a:p>
          <a:p>
            <a:r>
              <a:rPr lang="en-US" dirty="0"/>
              <a:t>Voice commands allow the user to move the robot in several directions</a:t>
            </a:r>
          </a:p>
          <a:p>
            <a:r>
              <a:rPr lang="en-US" dirty="0"/>
              <a:t>Ultrasonic sensors also allow the turn the robot without the use of voice commands</a:t>
            </a:r>
          </a:p>
          <a:p>
            <a:r>
              <a:rPr lang="en-US" dirty="0"/>
              <a:t>The robot has facial expressions that change based off specific action</a:t>
            </a:r>
          </a:p>
        </p:txBody>
      </p:sp>
    </p:spTree>
    <p:extLst>
      <p:ext uri="{BB962C8B-B14F-4D97-AF65-F5344CB8AC3E}">
        <p14:creationId xmlns:p14="http://schemas.microsoft.com/office/powerpoint/2010/main" val="114651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41FCB-6685-D758-70D5-70E5B084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Functionality of Components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E2D9-9074-D5D9-9656-0C05DC3A4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ARM Mbed LPC1768:</a:t>
            </a:r>
          </a:p>
          <a:p>
            <a:pPr lvl="1"/>
            <a:r>
              <a:rPr lang="en-US" dirty="0"/>
              <a:t>Controls entire system logic by running a program on boot</a:t>
            </a:r>
          </a:p>
          <a:p>
            <a:r>
              <a:rPr lang="en-US" dirty="0" err="1"/>
              <a:t>EasyVR</a:t>
            </a:r>
            <a:r>
              <a:rPr lang="en-US" dirty="0"/>
              <a:t> 3 Plus:</a:t>
            </a:r>
          </a:p>
          <a:p>
            <a:pPr lvl="1"/>
            <a:r>
              <a:rPr lang="en-US" dirty="0"/>
              <a:t>Allows the robot to listen to voice commands and react to them</a:t>
            </a:r>
          </a:p>
          <a:p>
            <a:r>
              <a:rPr lang="en-US" dirty="0"/>
              <a:t>DC Motors:</a:t>
            </a:r>
          </a:p>
          <a:p>
            <a:pPr lvl="1"/>
            <a:r>
              <a:rPr lang="en-US" dirty="0"/>
              <a:t>Moves the left and right wheels on the vehicle</a:t>
            </a:r>
          </a:p>
          <a:p>
            <a:r>
              <a:rPr lang="en-US" dirty="0"/>
              <a:t>H-Bridge Motor Driver:</a:t>
            </a:r>
          </a:p>
          <a:p>
            <a:pPr lvl="1"/>
            <a:r>
              <a:rPr lang="en-US" dirty="0"/>
              <a:t>Allows for easy control of multiple motors using digital signals, as well as switching a motor’s polarity</a:t>
            </a:r>
          </a:p>
        </p:txBody>
      </p:sp>
    </p:spTree>
    <p:extLst>
      <p:ext uri="{BB962C8B-B14F-4D97-AF65-F5344CB8AC3E}">
        <p14:creationId xmlns:p14="http://schemas.microsoft.com/office/powerpoint/2010/main" val="14430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55776-42E4-24A7-1A21-BCB58FBF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Functionality of Components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8273-E014-1EF9-0042-2208CB71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LEDs</a:t>
            </a:r>
          </a:p>
          <a:p>
            <a:pPr lvl="1"/>
            <a:r>
              <a:rPr lang="en-US" dirty="0"/>
              <a:t>Act as the vehicle's headlights and taillights when in motion</a:t>
            </a:r>
          </a:p>
          <a:p>
            <a:r>
              <a:rPr lang="en-US" dirty="0"/>
              <a:t>PCB-Mount Speaker</a:t>
            </a:r>
          </a:p>
          <a:p>
            <a:pPr lvl="1"/>
            <a:r>
              <a:rPr lang="en-US" dirty="0"/>
              <a:t>Plays sound while vehicle in forward motion</a:t>
            </a:r>
          </a:p>
          <a:p>
            <a:r>
              <a:rPr lang="en-US" dirty="0"/>
              <a:t>LCD Screen</a:t>
            </a:r>
          </a:p>
          <a:p>
            <a:pPr lvl="1"/>
            <a:r>
              <a:rPr lang="en-US" dirty="0"/>
              <a:t>Displays robot facial expressions depending on action</a:t>
            </a:r>
          </a:p>
          <a:p>
            <a:r>
              <a:rPr lang="en-US" dirty="0"/>
              <a:t>Battery Holder w/ Switch</a:t>
            </a:r>
          </a:p>
          <a:p>
            <a:pPr lvl="1"/>
            <a:r>
              <a:rPr lang="en-US" dirty="0"/>
              <a:t>Allows for a device hard reset option</a:t>
            </a:r>
          </a:p>
          <a:p>
            <a:r>
              <a:rPr lang="en-US" dirty="0"/>
              <a:t>Shadow Chassis</a:t>
            </a:r>
          </a:p>
          <a:p>
            <a:pPr lvl="1"/>
            <a:r>
              <a:rPr lang="en-US" dirty="0"/>
              <a:t>Body that holds all the electronic components for the vehicle</a:t>
            </a:r>
          </a:p>
        </p:txBody>
      </p:sp>
    </p:spTree>
    <p:extLst>
      <p:ext uri="{BB962C8B-B14F-4D97-AF65-F5344CB8AC3E}">
        <p14:creationId xmlns:p14="http://schemas.microsoft.com/office/powerpoint/2010/main" val="14741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44ED0-6A9C-D76C-236E-9660BF02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Block Diagram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3E05CBAD-73AC-559C-60C0-432343E9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28" y="1376882"/>
            <a:ext cx="9015768" cy="507136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067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FCE6-5BBC-225D-CEC3-AFCC135B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Explained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0C5F6-4F6D-79ED-E171-EFEF0D203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673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19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FCE6-5BBC-225D-CEC3-AFCC135B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Explained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0C5F6-4F6D-79ED-E171-EFEF0D203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3106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37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1513D-EC1F-18CC-6B20-83793BDE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System Schematic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CA1808-3429-8DC4-2DB8-C30017B78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is a wiring schematic between the Mbed and its peripherals</a:t>
            </a:r>
          </a:p>
          <a:p>
            <a:r>
              <a:rPr lang="en-US" sz="1800" dirty="0"/>
              <a:t>Represents all the connections between the system components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6185920-D426-35E9-ABDB-CA06632D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63040" y="1500254"/>
            <a:ext cx="4085372" cy="58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B6786-DAB2-C6E4-FE64-A7FB56CE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RoboCar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Visual Aids</a:t>
            </a:r>
          </a:p>
        </p:txBody>
      </p:sp>
      <p:pic>
        <p:nvPicPr>
          <p:cNvPr id="5" name="Content Placeholder 4" descr="A picture containing indoor, window&#10;&#10;Description automatically generated">
            <a:extLst>
              <a:ext uri="{FF2B5EF4-FFF2-40B4-BE49-F238E27FC236}">
                <a16:creationId xmlns:a16="http://schemas.microsoft.com/office/drawing/2014/main" id="{998501DE-DA4D-50CB-7AC1-9D727B7A3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6" r="23685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F0E6ED5B-07CA-83F6-755D-B48643D8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966" y="2147357"/>
            <a:ext cx="3810000" cy="41010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Here we can see two different facial expressions, both happy and angry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Happy robot is associated with forward movement, which we see represented with the headlights both turned on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Angry robot is associated with backward movement, which is represented with the taillights both turned on</a:t>
            </a:r>
          </a:p>
        </p:txBody>
      </p:sp>
      <p:pic>
        <p:nvPicPr>
          <p:cNvPr id="7" name="Picture 6" descr="A picture containing indoor, window&#10;&#10;Description automatically generated">
            <a:extLst>
              <a:ext uri="{FF2B5EF4-FFF2-40B4-BE49-F238E27FC236}">
                <a16:creationId xmlns:a16="http://schemas.microsoft.com/office/drawing/2014/main" id="{FEDBD6B7-5471-9886-30FC-E2C427095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66" r="25472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122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621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Voice Controlled RoboCar</vt:lpstr>
      <vt:lpstr>Summary of Functionality</vt:lpstr>
      <vt:lpstr>Functionality of Components</vt:lpstr>
      <vt:lpstr>Functionality of Components</vt:lpstr>
      <vt:lpstr>Functional Block Diagram</vt:lpstr>
      <vt:lpstr>Functionality Explained</vt:lpstr>
      <vt:lpstr>Functionality Explained</vt:lpstr>
      <vt:lpstr>System Schematic</vt:lpstr>
      <vt:lpstr>RoboCar Visual Aids</vt:lpstr>
      <vt:lpstr>RoboCar Visual Aids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Rowland, Austin D</dc:creator>
  <cp:lastModifiedBy>Duong, Bao Phuc</cp:lastModifiedBy>
  <cp:revision>3</cp:revision>
  <dcterms:created xsi:type="dcterms:W3CDTF">2023-04-29T18:01:42Z</dcterms:created>
  <dcterms:modified xsi:type="dcterms:W3CDTF">2023-05-01T17:22:26Z</dcterms:modified>
</cp:coreProperties>
</file>