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help.github.com/en/github/collaborating-with-issues-and-pull-requests/configuring-a-remote-for-a-for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C730-6475-4C65-A28C-A7E79EFC6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with git/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5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BB89-FC44-4A35-B11F-402EE7A6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version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E9E1C-AFF7-4B00-85A5-81A641036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Track changes to code over time</a:t>
            </a:r>
          </a:p>
          <a:p>
            <a:r>
              <a:rPr lang="en-US" sz="2400" dirty="0"/>
              <a:t>Back up each version of the code</a:t>
            </a:r>
          </a:p>
          <a:p>
            <a:r>
              <a:rPr lang="en-US" sz="2400" dirty="0"/>
              <a:t>Annotate each change</a:t>
            </a:r>
          </a:p>
          <a:p>
            <a:r>
              <a:rPr lang="en-US" sz="2400" dirty="0"/>
              <a:t>Share code with others</a:t>
            </a:r>
          </a:p>
          <a:p>
            <a:r>
              <a:rPr lang="en-US" sz="2400" dirty="0"/>
              <a:t>Formal framework for working collaboratively with others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60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E895-2207-483D-B1F3-7949CBD7E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257550" y="1085461"/>
            <a:ext cx="9601200" cy="1485900"/>
          </a:xfrm>
        </p:spPr>
        <p:txBody>
          <a:bodyPr>
            <a:normAutofit/>
          </a:bodyPr>
          <a:lstStyle/>
          <a:p>
            <a:r>
              <a:rPr lang="en-US" sz="3600" dirty="0"/>
              <a:t>An example Git/GitHub 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E6EE81-31A7-4C43-A066-58A432EE5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581" y="0"/>
            <a:ext cx="9269688" cy="6858000"/>
          </a:xfrm>
        </p:spPr>
      </p:pic>
    </p:spTree>
    <p:extLst>
      <p:ext uri="{BB962C8B-B14F-4D97-AF65-F5344CB8AC3E}">
        <p14:creationId xmlns:p14="http://schemas.microsoft.com/office/powerpoint/2010/main" val="120388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D4551-45A0-4B08-BFE8-2B310252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936" y="1115511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 dirty="0"/>
              <a:t>Fork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BD6168-46ED-4F7D-96C8-A6C4E8365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08" y="1115511"/>
            <a:ext cx="7602890" cy="359236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094F28-4DC6-4F2A-ABD5-E2BB6D49B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Create our own </a:t>
            </a:r>
            <a:r>
              <a:rPr lang="en-US" sz="1600" b="1" u="sng" dirty="0"/>
              <a:t>remote</a:t>
            </a:r>
            <a:r>
              <a:rPr lang="en-US" sz="1600" dirty="0"/>
              <a:t> copy of the </a:t>
            </a:r>
            <a:r>
              <a:rPr lang="en-US" sz="1600" b="1" u="sng" dirty="0"/>
              <a:t>upstream repository</a:t>
            </a:r>
            <a:r>
              <a:rPr lang="en-US" sz="1600" dirty="0"/>
              <a:t> to make changes to.</a:t>
            </a:r>
          </a:p>
          <a:p>
            <a:r>
              <a:rPr lang="en-US" sz="1600" dirty="0"/>
              <a:t>We don’t want to make changes directly on the main repository, so we make a copy to work on. Our changes can be reconciled with the upstream version later.</a:t>
            </a:r>
          </a:p>
          <a:p>
            <a:r>
              <a:rPr lang="en-US" sz="1600" dirty="0"/>
              <a:t>Go to the upstream repository on GitHub, and click the “Fork” button.</a:t>
            </a:r>
          </a:p>
          <a:p>
            <a:endParaRPr lang="en-US" sz="1600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1DC92DB-806B-4A62-B2AE-3EB067386466}"/>
              </a:ext>
            </a:extLst>
          </p:cNvPr>
          <p:cNvSpPr txBox="1">
            <a:spLocks/>
          </p:cNvSpPr>
          <p:nvPr/>
        </p:nvSpPr>
        <p:spPr>
          <a:xfrm>
            <a:off x="235508" y="4958951"/>
            <a:ext cx="7602890" cy="1394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u="sng" dirty="0"/>
              <a:t>repository</a:t>
            </a:r>
            <a:r>
              <a:rPr lang="en-US" sz="1600" b="1" dirty="0"/>
              <a:t> </a:t>
            </a:r>
            <a:r>
              <a:rPr lang="en-US" sz="1600" dirty="0"/>
              <a:t>– the set of files that make up the project and are tracked by Git</a:t>
            </a:r>
            <a:endParaRPr lang="en-US" sz="1600" b="1" u="sng" dirty="0"/>
          </a:p>
          <a:p>
            <a:pPr marL="0" indent="0">
              <a:buNone/>
            </a:pPr>
            <a:r>
              <a:rPr lang="en-US" sz="1600" b="1" u="sng" dirty="0"/>
              <a:t>remote</a:t>
            </a:r>
            <a:r>
              <a:rPr lang="en-US" sz="1600" dirty="0"/>
              <a:t> – a version of the repository stored on the web</a:t>
            </a:r>
          </a:p>
          <a:p>
            <a:pPr marL="0" indent="0">
              <a:buNone/>
            </a:pPr>
            <a:r>
              <a:rPr lang="en-US" sz="1600" b="1" u="sng" dirty="0"/>
              <a:t>upstream repository </a:t>
            </a:r>
            <a:r>
              <a:rPr lang="en-US" sz="1600" dirty="0"/>
              <a:t>– the “main” version of the repository everyone will work from and submit changes to</a:t>
            </a:r>
            <a:endParaRPr lang="en-US" sz="1600" b="1" u="sng" dirty="0"/>
          </a:p>
        </p:txBody>
      </p:sp>
    </p:spTree>
    <p:extLst>
      <p:ext uri="{BB962C8B-B14F-4D97-AF65-F5344CB8AC3E}">
        <p14:creationId xmlns:p14="http://schemas.microsoft.com/office/powerpoint/2010/main" val="264514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D4551-45A0-4B08-BFE8-2B310252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936" y="1115511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 dirty="0"/>
              <a:t>Clone/Pull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094F28-4DC6-4F2A-ABD5-E2BB6D49B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Copy our forked repository onto our computer so we can work on it in RStudio.</a:t>
            </a:r>
          </a:p>
          <a:p>
            <a:r>
              <a:rPr lang="en-US" sz="1600" dirty="0"/>
              <a:t>Go to our forked repository on GitHub, click the “Clone or download” button and copy the URL. </a:t>
            </a:r>
          </a:p>
          <a:p>
            <a:r>
              <a:rPr lang="en-US" sz="1600" dirty="0"/>
              <a:t>In RStudio, make a new project (File &gt; New project). Select “Version Control”. Select “Git”. Copy the URL into the box. Browse to a folder where we’ll keep the repository. Click “Create project”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1DC92DB-806B-4A62-B2AE-3EB067386466}"/>
              </a:ext>
            </a:extLst>
          </p:cNvPr>
          <p:cNvSpPr txBox="1">
            <a:spLocks/>
          </p:cNvSpPr>
          <p:nvPr/>
        </p:nvSpPr>
        <p:spPr>
          <a:xfrm>
            <a:off x="235508" y="4958951"/>
            <a:ext cx="7602890" cy="1394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17AC23-4300-4350-A2FD-0880A282C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500301"/>
            <a:ext cx="4305300" cy="571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1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D4551-45A0-4B08-BFE8-2B310252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936" y="1115511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 dirty="0"/>
              <a:t>Commit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094F28-4DC6-4F2A-ABD5-E2BB6D49B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Make changes to our local version, annotate, and save them to be tracked by Git.</a:t>
            </a:r>
          </a:p>
          <a:p>
            <a:r>
              <a:rPr lang="en-US" sz="1600" dirty="0"/>
              <a:t>In RStudio, make a change to our local version. In the “Git” tab, click “Commit”. </a:t>
            </a:r>
            <a:r>
              <a:rPr lang="en-US" sz="1600" b="1" u="sng" dirty="0"/>
              <a:t>Stage</a:t>
            </a:r>
            <a:r>
              <a:rPr lang="en-US" sz="1600" dirty="0"/>
              <a:t> files for the commit by checking the corresponding box. Enter a brief </a:t>
            </a:r>
            <a:r>
              <a:rPr lang="en-US" sz="1600" b="1" u="sng" dirty="0"/>
              <a:t>commit message</a:t>
            </a:r>
            <a:r>
              <a:rPr lang="en-US" sz="1600" dirty="0"/>
              <a:t> in the box describing the changes. Click the “Commit” button.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1DC92DB-806B-4A62-B2AE-3EB067386466}"/>
              </a:ext>
            </a:extLst>
          </p:cNvPr>
          <p:cNvSpPr txBox="1">
            <a:spLocks/>
          </p:cNvSpPr>
          <p:nvPr/>
        </p:nvSpPr>
        <p:spPr>
          <a:xfrm>
            <a:off x="200995" y="4927490"/>
            <a:ext cx="7602890" cy="1394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65F4F9-93BB-4635-97F0-F56A554F6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335" y="241170"/>
            <a:ext cx="3616750" cy="5061212"/>
          </a:xfrm>
          <a:prstGeom prst="rect">
            <a:avLst/>
          </a:prstGeom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35408EB1-E61A-4FC1-A33D-6941F45261BE}"/>
              </a:ext>
            </a:extLst>
          </p:cNvPr>
          <p:cNvSpPr txBox="1">
            <a:spLocks/>
          </p:cNvSpPr>
          <p:nvPr/>
        </p:nvSpPr>
        <p:spPr>
          <a:xfrm>
            <a:off x="361950" y="5440110"/>
            <a:ext cx="8410575" cy="1555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u="sng" dirty="0"/>
              <a:t>commit</a:t>
            </a:r>
            <a:r>
              <a:rPr lang="en-US" sz="1600" dirty="0"/>
              <a:t> – a set of changes made to a repository</a:t>
            </a:r>
          </a:p>
          <a:p>
            <a:pPr marL="0" indent="0">
              <a:buNone/>
            </a:pPr>
            <a:r>
              <a:rPr lang="en-US" sz="1600" b="1" u="sng" dirty="0"/>
              <a:t>stage</a:t>
            </a:r>
            <a:r>
              <a:rPr lang="en-US" sz="1600" dirty="0"/>
              <a:t> – indicate which files should be included in the commit</a:t>
            </a:r>
          </a:p>
          <a:p>
            <a:pPr marL="0" indent="0">
              <a:buNone/>
            </a:pPr>
            <a:r>
              <a:rPr lang="en-US" sz="1600" b="1" u="sng" dirty="0"/>
              <a:t>commit message</a:t>
            </a:r>
            <a:r>
              <a:rPr lang="en-US" sz="1600" dirty="0"/>
              <a:t> – a brief (one sentence) message describing the changes included in the commit</a:t>
            </a:r>
            <a:endParaRPr lang="en-US" sz="1600" b="1" u="sng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773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D4551-45A0-4B08-BFE8-2B310252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936" y="1115511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 dirty="0"/>
              <a:t>Push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094F28-4DC6-4F2A-ABD5-E2BB6D49B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Save one or more commits to our forked repository on the web.</a:t>
            </a:r>
          </a:p>
          <a:p>
            <a:r>
              <a:rPr lang="en-US" sz="1600" dirty="0"/>
              <a:t>In RStudio, click the “Push” button. We may have to type our GitHub login information.</a:t>
            </a:r>
          </a:p>
          <a:p>
            <a:endParaRPr lang="en-US" sz="1600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1DC92DB-806B-4A62-B2AE-3EB067386466}"/>
              </a:ext>
            </a:extLst>
          </p:cNvPr>
          <p:cNvSpPr txBox="1">
            <a:spLocks/>
          </p:cNvSpPr>
          <p:nvPr/>
        </p:nvSpPr>
        <p:spPr>
          <a:xfrm>
            <a:off x="200995" y="4927490"/>
            <a:ext cx="7602890" cy="1394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b="1" u="sng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35408EB1-E61A-4FC1-A33D-6941F45261BE}"/>
              </a:ext>
            </a:extLst>
          </p:cNvPr>
          <p:cNvSpPr txBox="1">
            <a:spLocks/>
          </p:cNvSpPr>
          <p:nvPr/>
        </p:nvSpPr>
        <p:spPr>
          <a:xfrm>
            <a:off x="361950" y="5440110"/>
            <a:ext cx="8410575" cy="1555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402452-91E5-4F4A-9698-6BA00AECA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319" y="378949"/>
            <a:ext cx="3928425" cy="583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20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D4551-45A0-4B08-BFE8-2B310252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936" y="1115511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 dirty="0"/>
              <a:t>Pull request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094F28-4DC6-4F2A-ABD5-E2BB6D49B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Request to have the changes we made to our local repository included in the upstream repository.</a:t>
            </a:r>
          </a:p>
          <a:p>
            <a:r>
              <a:rPr lang="en-US" sz="1600" dirty="0"/>
              <a:t>Go to our forked repository on the web and click “New pull request.” Click “Create pull request.” Enter a message describing our changes. Submit pull request. The owner of the upstream repository will review the changes and complete the pull request if the changes look good.</a:t>
            </a:r>
          </a:p>
          <a:p>
            <a:endParaRPr lang="en-US" sz="1600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1DC92DB-806B-4A62-B2AE-3EB067386466}"/>
              </a:ext>
            </a:extLst>
          </p:cNvPr>
          <p:cNvSpPr txBox="1">
            <a:spLocks/>
          </p:cNvSpPr>
          <p:nvPr/>
        </p:nvSpPr>
        <p:spPr>
          <a:xfrm>
            <a:off x="200995" y="4927490"/>
            <a:ext cx="7602890" cy="1394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b="1" u="sng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35408EB1-E61A-4FC1-A33D-6941F45261BE}"/>
              </a:ext>
            </a:extLst>
          </p:cNvPr>
          <p:cNvSpPr txBox="1">
            <a:spLocks/>
          </p:cNvSpPr>
          <p:nvPr/>
        </p:nvSpPr>
        <p:spPr>
          <a:xfrm>
            <a:off x="361950" y="5440110"/>
            <a:ext cx="8410575" cy="1555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F54AB6-813F-4D52-BFDB-F8196F8CA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44" y="1638640"/>
            <a:ext cx="6844090" cy="322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90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D4551-45A0-4B08-BFE8-2B310252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936" y="1115511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 dirty="0"/>
              <a:t>Pull from upstream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094F28-4DC6-4F2A-ABD5-E2BB6D49B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After our pull request is accepted in the upstream repository, a colleague may want to pull those changes into their version. </a:t>
            </a:r>
          </a:p>
          <a:p>
            <a:r>
              <a:rPr lang="en-US" sz="1600" dirty="0"/>
              <a:t>They could </a:t>
            </a:r>
            <a:r>
              <a:rPr lang="en-US" sz="1600" dirty="0">
                <a:hlinkClick r:id="rId2"/>
              </a:rPr>
              <a:t>set up the upstream repository</a:t>
            </a:r>
            <a:r>
              <a:rPr lang="en-US" sz="1600" dirty="0"/>
              <a:t> in Git and pull from the upstream. To save to their forked copy, they would push the changes to the forked repository.</a:t>
            </a:r>
          </a:p>
          <a:p>
            <a:endParaRPr lang="en-US" sz="1600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1DC92DB-806B-4A62-B2AE-3EB067386466}"/>
              </a:ext>
            </a:extLst>
          </p:cNvPr>
          <p:cNvSpPr txBox="1">
            <a:spLocks/>
          </p:cNvSpPr>
          <p:nvPr/>
        </p:nvSpPr>
        <p:spPr>
          <a:xfrm>
            <a:off x="200995" y="4927490"/>
            <a:ext cx="7602890" cy="1394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b="1" u="sng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35408EB1-E61A-4FC1-A33D-6941F45261BE}"/>
              </a:ext>
            </a:extLst>
          </p:cNvPr>
          <p:cNvSpPr txBox="1">
            <a:spLocks/>
          </p:cNvSpPr>
          <p:nvPr/>
        </p:nvSpPr>
        <p:spPr>
          <a:xfrm>
            <a:off x="361950" y="5440110"/>
            <a:ext cx="8410575" cy="1555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DF021-6998-4D13-B6DD-5AD4AADC0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23" y="640080"/>
            <a:ext cx="6197514" cy="52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205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510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Version control with git/github</vt:lpstr>
      <vt:lpstr>Why use version control?</vt:lpstr>
      <vt:lpstr>An example Git/GitHub workflow</vt:lpstr>
      <vt:lpstr>Fork</vt:lpstr>
      <vt:lpstr>Clone/Pull</vt:lpstr>
      <vt:lpstr>Commit</vt:lpstr>
      <vt:lpstr>Push</vt:lpstr>
      <vt:lpstr>Pull request</vt:lpstr>
      <vt:lpstr>Pull from upstream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with git/github</dc:title>
  <dc:creator>Eslick, Patrick J</dc:creator>
  <cp:lastModifiedBy>Eslick, Patrick J</cp:lastModifiedBy>
  <cp:revision>7</cp:revision>
  <dcterms:created xsi:type="dcterms:W3CDTF">2020-03-04T21:41:12Z</dcterms:created>
  <dcterms:modified xsi:type="dcterms:W3CDTF">2020-03-04T22:29:10Z</dcterms:modified>
</cp:coreProperties>
</file>