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6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376" y="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5FB35-E48B-6A48-A333-0BBB6FA49739}" type="datetimeFigureOut">
              <a:rPr lang="en-US" smtClean="0"/>
              <a:t>10/17/12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7FE43-40AD-0842-BCFB-8F1B2F24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0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7FE43-40AD-0842-BCFB-8F1B2F24D3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0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10/17/12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10/17/12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10/17/12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10/17/12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10/17/12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10/17/12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792" y="1295401"/>
            <a:ext cx="8611583" cy="857648"/>
          </a:xfrm>
        </p:spPr>
        <p:txBody>
          <a:bodyPr/>
          <a:lstStyle/>
          <a:p>
            <a:r>
              <a:rPr lang="en-US" sz="4200" dirty="0" smtClean="0"/>
              <a:t>Growth and Change in a Population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2471541"/>
            <a:ext cx="8228013" cy="1066800"/>
          </a:xfrm>
        </p:spPr>
        <p:txBody>
          <a:bodyPr/>
          <a:lstStyle/>
          <a:p>
            <a:r>
              <a:rPr lang="en-US" dirty="0" smtClean="0"/>
              <a:t>Patrick Farley</a:t>
            </a:r>
          </a:p>
          <a:p>
            <a:r>
              <a:rPr lang="en-US" dirty="0" smtClean="0"/>
              <a:t>MATLAB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8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9902"/>
            <a:ext cx="7945439" cy="425949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Create two simulations: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Change in population </a:t>
            </a:r>
            <a:r>
              <a:rPr lang="en-US" dirty="0"/>
              <a:t>n</a:t>
            </a:r>
            <a:r>
              <a:rPr lang="en-US" dirty="0" smtClean="0"/>
              <a:t>umber with limited resources: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Start with a number of “animals”, with the ability to reproduce over time.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Start with a finite amount of “food” that replenishes over time.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Goal: accurately model the relationship between population number and available food.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Change in </a:t>
            </a:r>
            <a:r>
              <a:rPr lang="en-US" dirty="0"/>
              <a:t>p</a:t>
            </a:r>
            <a:r>
              <a:rPr lang="en-US" dirty="0" smtClean="0"/>
              <a:t>opulation gene </a:t>
            </a:r>
            <a:r>
              <a:rPr lang="en-US" dirty="0"/>
              <a:t>p</a:t>
            </a:r>
            <a:r>
              <a:rPr lang="en-US" dirty="0" smtClean="0"/>
              <a:t>ool with limited resources: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Start with similar parameters, but give each member of the population “genes” which affect its appearance.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Goal: create a model of natural selection.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Assume only two species: “animals” and “food”.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Assume animals stay in one area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Assume all other needs are met: shelter, water, space, etc.</a:t>
            </a:r>
          </a:p>
        </p:txBody>
      </p:sp>
    </p:spTree>
    <p:extLst>
      <p:ext uri="{BB962C8B-B14F-4D97-AF65-F5344CB8AC3E}">
        <p14:creationId xmlns:p14="http://schemas.microsoft.com/office/powerpoint/2010/main" val="144575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67692" y="2288583"/>
            <a:ext cx="8611584" cy="434094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For part 1: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Use one loop to represent time. With each iteration, food grows, animals age, and some die.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smtClean="0"/>
              <a:t>Within this loop is a second loop which looks through each member of the population and checks if they meet the requirements to reproduce.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 smtClean="0"/>
              <a:t>At end of each cycle, plot population </a:t>
            </a:r>
            <a:r>
              <a:rPr lang="en-US" dirty="0" smtClean="0"/>
              <a:t>vs</a:t>
            </a:r>
            <a:r>
              <a:rPr lang="en-US" dirty="0" smtClean="0"/>
              <a:t> time.</a:t>
            </a:r>
          </a:p>
          <a:p>
            <a:pPr>
              <a:spcBef>
                <a:spcPts val="0"/>
              </a:spcBef>
            </a:pPr>
            <a:r>
              <a:rPr lang="en-US" smtClean="0"/>
              <a:t>For part </a:t>
            </a:r>
            <a:r>
              <a:rPr lang="en-US" dirty="0" smtClean="0"/>
              <a:t>2: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Similar to Part 1.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More specific rules for reproduction:</a:t>
            </a:r>
          </a:p>
          <a:p>
            <a:pPr lvl="3">
              <a:spcBef>
                <a:spcPts val="0"/>
              </a:spcBef>
            </a:pPr>
            <a:r>
              <a:rPr lang="en-US" dirty="0" smtClean="0"/>
              <a:t>Genes for color and size are passed from parents to offspring with some random variation.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Rule that larger animals need more food to survive.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Plot the members of the population at specific time intervals to see how the gene pool has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4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556559"/>
            <a:ext cx="3098800" cy="886759"/>
          </a:xfrm>
        </p:spPr>
        <p:txBody>
          <a:bodyPr/>
          <a:lstStyle/>
          <a:p>
            <a:r>
              <a:rPr lang="en-US" dirty="0" smtClean="0"/>
              <a:t>Plots: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84"/>
          <a:stretch/>
        </p:blipFill>
        <p:spPr>
          <a:xfrm>
            <a:off x="2616137" y="3147718"/>
            <a:ext cx="6527863" cy="371028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Picture 11" descr="Screen shot 2012-10-17 at 3.26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17" y="3586196"/>
            <a:ext cx="3577483" cy="33494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3" name="Picture 12" descr="Screen shot 2012-10-17 at 3.26.1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896" y="3921140"/>
            <a:ext cx="897934" cy="299311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15" name="Straight Connector 14"/>
          <p:cNvCxnSpPr/>
          <p:nvPr/>
        </p:nvCxnSpPr>
        <p:spPr>
          <a:xfrm>
            <a:off x="3435350" y="3433572"/>
            <a:ext cx="1869480" cy="487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409950" y="3433912"/>
            <a:ext cx="996946" cy="75790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66517" y="3921140"/>
            <a:ext cx="1920134" cy="25012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45401" y="3921140"/>
            <a:ext cx="1498600" cy="25012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03247"/>
            <a:ext cx="2616137" cy="315475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535" y="0"/>
            <a:ext cx="5204465" cy="3147718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52" name="Straight Connector 51"/>
          <p:cNvCxnSpPr>
            <a:stCxn id="50" idx="1"/>
          </p:cNvCxnSpPr>
          <p:nvPr/>
        </p:nvCxnSpPr>
        <p:spPr>
          <a:xfrm>
            <a:off x="3939535" y="1573859"/>
            <a:ext cx="5212080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0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Back: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378356"/>
            <a:ext cx="8229599" cy="44919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Giving the right amount of strength to the pressure of natural selection</a:t>
            </a:r>
          </a:p>
          <a:p>
            <a:r>
              <a:rPr lang="en-US" dirty="0" smtClean="0"/>
              <a:t>Conclusions:</a:t>
            </a:r>
          </a:p>
          <a:p>
            <a:pPr lvl="1"/>
            <a:r>
              <a:rPr lang="en-US" dirty="0" smtClean="0"/>
              <a:t>The traits expressed in a population will naturally change over time as a result of external pressures.</a:t>
            </a:r>
          </a:p>
          <a:p>
            <a:r>
              <a:rPr lang="en-US" dirty="0" smtClean="0"/>
              <a:t>Future extensions:</a:t>
            </a:r>
          </a:p>
          <a:p>
            <a:pPr lvl="1"/>
            <a:r>
              <a:rPr lang="en-US" dirty="0" smtClean="0"/>
              <a:t>A “predator” rule which favors the survival of a certain color (simulates the way camouflage works).</a:t>
            </a:r>
          </a:p>
          <a:p>
            <a:pPr lvl="1"/>
            <a:r>
              <a:rPr lang="en-US" dirty="0" smtClean="0"/>
              <a:t>Competition among individuals for mates and food (favoring larger size).</a:t>
            </a:r>
          </a:p>
          <a:p>
            <a:pPr lvl="1"/>
            <a:r>
              <a:rPr lang="en-US" dirty="0" smtClean="0"/>
              <a:t>Run two different environments with the same starting population: see how they become more different over time.</a:t>
            </a:r>
          </a:p>
        </p:txBody>
      </p:sp>
    </p:spTree>
    <p:extLst>
      <p:ext uri="{BB962C8B-B14F-4D97-AF65-F5344CB8AC3E}">
        <p14:creationId xmlns:p14="http://schemas.microsoft.com/office/powerpoint/2010/main" val="69032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582</TotalTime>
  <Words>360</Words>
  <Application>Microsoft Macintosh PowerPoint</Application>
  <PresentationFormat>On-screen Show (4:3)</PresentationFormat>
  <Paragraphs>37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Genesis</vt:lpstr>
      <vt:lpstr>Growth and Change in a Population</vt:lpstr>
      <vt:lpstr>Setup:</vt:lpstr>
      <vt:lpstr>Code:</vt:lpstr>
      <vt:lpstr>Plots:</vt:lpstr>
      <vt:lpstr>Looking Back: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and Change of a Population</dc:title>
  <dc:creator>Patrick Farley</dc:creator>
  <cp:lastModifiedBy>Patrick Farley</cp:lastModifiedBy>
  <cp:revision>19</cp:revision>
  <dcterms:created xsi:type="dcterms:W3CDTF">2012-10-17T05:30:30Z</dcterms:created>
  <dcterms:modified xsi:type="dcterms:W3CDTF">2012-10-17T15:12:37Z</dcterms:modified>
</cp:coreProperties>
</file>