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D6E0-972E-8340-91E6-1CE0BF37DDB9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7EE1-2985-244B-8862-D5DD968A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651325" y="2200596"/>
            <a:ext cx="326908" cy="741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9844" y="5759275"/>
            <a:ext cx="749374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09152" y="3799102"/>
            <a:ext cx="488953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11843" y="3799102"/>
            <a:ext cx="1584248" cy="300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8670" y="4640114"/>
            <a:ext cx="0" cy="149640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09152" y="3951502"/>
            <a:ext cx="2450292" cy="300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4721" y="27492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nitial current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24394" y="343277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26423" y="39515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137" y="3409127"/>
            <a:ext cx="72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620" y="51132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12948" y="5389943"/>
            <a:ext cx="72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5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_cross_s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350394" y="779640"/>
            <a:ext cx="0" cy="5558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Bent Arrow 23"/>
          <p:cNvSpPr/>
          <p:nvPr/>
        </p:nvSpPr>
        <p:spPr>
          <a:xfrm rot="5400000">
            <a:off x="2674961" y="1820364"/>
            <a:ext cx="710449" cy="2464384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2674961" y="2978751"/>
            <a:ext cx="710449" cy="2464384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2674961" y="4286534"/>
            <a:ext cx="710449" cy="2464384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 flipV="1">
            <a:off x="5290990" y="1821122"/>
            <a:ext cx="710449" cy="2462871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 flipV="1">
            <a:off x="5290989" y="2979510"/>
            <a:ext cx="710449" cy="2462870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 flipV="1">
            <a:off x="5290990" y="4287292"/>
            <a:ext cx="710449" cy="2462871"/>
          </a:xfrm>
          <a:prstGeom prst="bentArrow">
            <a:avLst>
              <a:gd name="adj1" fmla="val 3826"/>
              <a:gd name="adj2" fmla="val 6556"/>
              <a:gd name="adj3" fmla="val 30731"/>
              <a:gd name="adj4" fmla="val 382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4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Farley</dc:creator>
  <cp:lastModifiedBy>Patrick Farley</cp:lastModifiedBy>
  <cp:revision>5</cp:revision>
  <dcterms:created xsi:type="dcterms:W3CDTF">2014-12-05T00:10:52Z</dcterms:created>
  <dcterms:modified xsi:type="dcterms:W3CDTF">2014-12-07T12:08:37Z</dcterms:modified>
</cp:coreProperties>
</file>