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74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ilbert-Tautenhahn Curves" id="{DAD601D5-F7E6-4E2C-99DC-0BA6298589E5}">
          <p14:sldIdLst>
            <p14:sldId id="274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" d="100"/>
          <a:sy n="10" d="100"/>
        </p:scale>
        <p:origin x="4416" y="2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ACAAE-2D6F-4DD6-A0AB-0B13B87DF0D6}" type="datetimeFigureOut">
              <a:rPr lang="en-US" smtClean="0"/>
              <a:t>2024/01/29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87667-D6B6-4AA1-895B-94E077B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7AA8CF03-4FFD-4E9E-88F9-80EB175E51A3}" type="datetime1">
              <a:rPr lang="en-US" smtClean="0"/>
              <a:t>2024/01/29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9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71B7B436-CD1F-4594-A9FC-4844EE36E646}" type="datetime1">
              <a:rPr lang="en-US" smtClean="0"/>
              <a:t>2024/01/29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D5EB341D-F401-42BB-B13D-A7DE76117D19}" type="datetime1">
              <a:rPr lang="en-US" smtClean="0"/>
              <a:t>2024/01/29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6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B533B628-3300-4B91-AEE6-B8FFF28AD718}" type="datetime1">
              <a:rPr lang="en-US" smtClean="0"/>
              <a:t>2024/01/29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60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3E14E15B-70CE-4207-A717-9ACD0F5EE866}" type="datetime1">
              <a:rPr lang="en-US" smtClean="0"/>
              <a:t>2024/01/29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55C268EF-6E0F-4784-9B75-D8C6975C5872}" type="datetime1">
              <a:rPr lang="en-US" smtClean="0"/>
              <a:t>2024/01/29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B1866AD1-452D-4B42-A49F-0EF053E64336}" type="datetime1">
              <a:rPr lang="en-US" smtClean="0"/>
              <a:t>2024/01/29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15815A28-7DF1-4B65-85CC-1439F7D4B2AB}" type="datetime1">
              <a:rPr lang="en-US" smtClean="0"/>
              <a:t>2024/01/29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19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0A79A660-EB17-42AD-9822-D2E4C6DFB8BB}" type="datetime1">
              <a:rPr lang="en-US" smtClean="0"/>
              <a:t>2024/01/29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B2F2FAE7-E0DF-452A-BAAD-389D180FA62B}" type="datetime1">
              <a:rPr lang="en-US" smtClean="0"/>
              <a:t>2024/01/29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E7B88164-7F30-43C9-BDCF-1F503BD175F0}" type="datetime1">
              <a:rPr lang="en-US" smtClean="0"/>
              <a:t>2024/01/29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5CB61DBF-6326-4C1E-BE36-754908D2ED18}" type="datetime1">
              <a:rPr lang="en-US" smtClean="0"/>
              <a:t>2024/01/29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EEDA5710-DCD2-4705-B8E5-4B2343BF8C13}" type="datetime1">
              <a:rPr lang="en-US" smtClean="0"/>
              <a:t>2024/01/29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97ECF66E-FBBF-45E1-91B9-3B77660D8798}" type="datetime1">
              <a:rPr lang="en-US" smtClean="0"/>
              <a:t>2024/01/29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E2F87EB8-CB7F-42F5-AF97-0CE312F0972C}" type="datetime1">
              <a:rPr lang="en-US" smtClean="0"/>
              <a:t>2024/01/29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79666278-F759-4B2D-88BE-6EB2ADA32E79}" type="datetime1">
              <a:rPr lang="en-US" smtClean="0"/>
              <a:t>2024/01/29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1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7014" y="92076"/>
            <a:ext cx="994566" cy="365125"/>
          </a:xfrm>
          <a:prstGeom prst="rect">
            <a:avLst/>
          </a:prstGeom>
        </p:spPr>
        <p:txBody>
          <a:bodyPr/>
          <a:lstStyle/>
          <a:p>
            <a:fld id="{C1B011F9-FA16-4967-BB4D-D84DF6242ED3}" type="datetime1">
              <a:rPr lang="en-US" smtClean="0"/>
              <a:t>2024/01/29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5958" y="92076"/>
            <a:ext cx="553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BB197C-6040-4DAF-A3B3-D7A5ED0B70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63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5302-DAFB-9BF8-A7F8-0C5FDC8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REFERNCE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B603-5ABF-27CD-FA63-1562F54E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411270"/>
          </a:xfrm>
        </p:spPr>
        <p:txBody>
          <a:bodyPr>
            <a:noAutofit/>
          </a:bodyPr>
          <a:lstStyle/>
          <a:p>
            <a:r>
              <a:rPr lang="en-US" dirty="0"/>
              <a:t>even x even -&gt; left               not shown: odd x even -&gt; left</a:t>
            </a:r>
          </a:p>
          <a:p>
            <a:r>
              <a:rPr lang="en-US" dirty="0"/>
              <a:t>even x odd -&gt; diagonal       not shown: odd x odd -&gt; diagonal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ADA-D4FA-FA75-CD09-2D4A936D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FD2EE3-F48E-B16D-BBFE-17A467596EF6}"/>
              </a:ext>
            </a:extLst>
          </p:cNvPr>
          <p:cNvGrpSpPr/>
          <p:nvPr/>
        </p:nvGrpSpPr>
        <p:grpSpPr>
          <a:xfrm>
            <a:off x="12433814" y="786902"/>
            <a:ext cx="457200" cy="457200"/>
            <a:chOff x="1904999" y="3524250"/>
            <a:chExt cx="457200" cy="457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D2FC8C-8FE9-CD9D-7E2C-7FDBDEA5B7D5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25D870-DB92-EA96-FD4D-23DB17331D2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05FCF7-24E0-411A-B96A-1C8D47331B1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FEBC8E-B559-4CD1-009E-7E03BD20255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422D9-B160-A4B5-050D-F30C57F43711}"/>
              </a:ext>
            </a:extLst>
          </p:cNvPr>
          <p:cNvGrpSpPr/>
          <p:nvPr/>
        </p:nvGrpSpPr>
        <p:grpSpPr>
          <a:xfrm>
            <a:off x="12891013" y="786902"/>
            <a:ext cx="457200" cy="457200"/>
            <a:chOff x="1904999" y="3524250"/>
            <a:chExt cx="457200" cy="4572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24DA88-3087-D55D-92A5-E0D5B3E9836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10D8B6-D2D5-E4A6-9DF8-7C29F72578F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8EF54E-302F-A848-B9B3-8BFF521AC54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8CBE36-9B14-E456-92BE-6D29D4A4DFA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1C177B-E8E5-466C-F811-E52655008E2A}"/>
              </a:ext>
            </a:extLst>
          </p:cNvPr>
          <p:cNvGrpSpPr/>
          <p:nvPr/>
        </p:nvGrpSpPr>
        <p:grpSpPr>
          <a:xfrm>
            <a:off x="12433814" y="1244101"/>
            <a:ext cx="457200" cy="457200"/>
            <a:chOff x="1904999" y="3524250"/>
            <a:chExt cx="457200" cy="4572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AE876A-EED8-E1E3-D2C8-7F416FD2DE3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498EF6-A31B-EBC4-E482-612ED2B63EA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81196-C2E0-A754-86BA-39C043BF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7B7212-94AE-8D4D-9254-AA3CFFA057B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E12B8D-9E8A-89A5-FF85-FFFBD7ABA552}"/>
              </a:ext>
            </a:extLst>
          </p:cNvPr>
          <p:cNvGrpSpPr/>
          <p:nvPr/>
        </p:nvGrpSpPr>
        <p:grpSpPr>
          <a:xfrm>
            <a:off x="12891013" y="1244101"/>
            <a:ext cx="457200" cy="457200"/>
            <a:chOff x="1904999" y="3524250"/>
            <a:chExt cx="457200" cy="4572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3F44A8-1D85-D079-15FE-51BE3552A92E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CF3DEF-27A5-0104-1A9D-D4D262989C42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AA199-7B6E-238E-CC68-125565241AC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4ADE7F-80AA-6A76-4784-A61BA223CAB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8E3FFDD4-8391-BC90-4288-697DEABF0532}"/>
              </a:ext>
            </a:extLst>
          </p:cNvPr>
          <p:cNvCxnSpPr>
            <a:cxnSpLocks/>
          </p:cNvCxnSpPr>
          <p:nvPr/>
        </p:nvCxnSpPr>
        <p:spPr>
          <a:xfrm>
            <a:off x="12670109" y="1019145"/>
            <a:ext cx="0" cy="452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889CD43C-4BAB-9E7D-7A9A-363293EF51E6}"/>
              </a:ext>
            </a:extLst>
          </p:cNvPr>
          <p:cNvCxnSpPr>
            <a:cxnSpLocks/>
          </p:cNvCxnSpPr>
          <p:nvPr/>
        </p:nvCxnSpPr>
        <p:spPr>
          <a:xfrm>
            <a:off x="13127310" y="1019145"/>
            <a:ext cx="0" cy="452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B6BB56C2-3492-EA43-D6E1-A0A1167762D1}"/>
              </a:ext>
            </a:extLst>
          </p:cNvPr>
          <p:cNvCxnSpPr>
            <a:cxnSpLocks/>
          </p:cNvCxnSpPr>
          <p:nvPr/>
        </p:nvCxnSpPr>
        <p:spPr>
          <a:xfrm>
            <a:off x="12670109" y="1471581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6E79D467-E4CD-3400-37D4-FC39F4190B81}"/>
              </a:ext>
            </a:extLst>
          </p:cNvPr>
          <p:cNvGrpSpPr/>
          <p:nvPr/>
        </p:nvGrpSpPr>
        <p:grpSpPr>
          <a:xfrm>
            <a:off x="14186614" y="786902"/>
            <a:ext cx="457200" cy="457200"/>
            <a:chOff x="1904999" y="3524250"/>
            <a:chExt cx="457200" cy="457200"/>
          </a:xfrm>
        </p:grpSpPr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86C928C2-4813-67F1-54D1-06D15024C205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>
              <a:extLst>
                <a:ext uri="{FF2B5EF4-FFF2-40B4-BE49-F238E27FC236}">
                  <a16:creationId xmlns:a16="http://schemas.microsoft.com/office/drawing/2014/main" id="{72AFFEF8-C662-E7C1-C0AF-1C9EF3267BAE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4610417B-82AA-13F1-2F7F-D2B580AB57A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>
              <a:extLst>
                <a:ext uri="{FF2B5EF4-FFF2-40B4-BE49-F238E27FC236}">
                  <a16:creationId xmlns:a16="http://schemas.microsoft.com/office/drawing/2014/main" id="{BF404797-7E9C-B113-6617-D0150952E14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4" name="Group 753">
            <a:extLst>
              <a:ext uri="{FF2B5EF4-FFF2-40B4-BE49-F238E27FC236}">
                <a16:creationId xmlns:a16="http://schemas.microsoft.com/office/drawing/2014/main" id="{2B6A0D7C-3564-7543-440D-93059640EF39}"/>
              </a:ext>
            </a:extLst>
          </p:cNvPr>
          <p:cNvGrpSpPr/>
          <p:nvPr/>
        </p:nvGrpSpPr>
        <p:grpSpPr>
          <a:xfrm>
            <a:off x="14643813" y="786902"/>
            <a:ext cx="457200" cy="457200"/>
            <a:chOff x="1904999" y="3524250"/>
            <a:chExt cx="457200" cy="457200"/>
          </a:xfrm>
        </p:grpSpPr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54468E1C-1FF5-8469-FDD4-DFFE1DF065FB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64FF608-3410-723D-2F46-600DDAA873C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7AEA3E6B-BFCF-6126-93A2-555ECFF7BEB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719FA7D3-D27C-DF61-6568-38E0D34E4D6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E5CA32E2-1DC3-AE93-66D0-626A652BF31E}"/>
              </a:ext>
            </a:extLst>
          </p:cNvPr>
          <p:cNvGrpSpPr/>
          <p:nvPr/>
        </p:nvGrpSpPr>
        <p:grpSpPr>
          <a:xfrm>
            <a:off x="14186614" y="1244101"/>
            <a:ext cx="457200" cy="457200"/>
            <a:chOff x="1904999" y="3524250"/>
            <a:chExt cx="457200" cy="4572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E5C7026F-87AF-2C28-4945-DEA4A90837F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476C28E9-0D01-8758-D4C2-E7B2DB97C95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4A94076C-EE54-F878-FB12-569C3F0C533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6D05B91D-67B7-931A-3B46-B21925F0680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4" name="Group 763">
            <a:extLst>
              <a:ext uri="{FF2B5EF4-FFF2-40B4-BE49-F238E27FC236}">
                <a16:creationId xmlns:a16="http://schemas.microsoft.com/office/drawing/2014/main" id="{0AB3E0A3-45D1-3939-E25D-388CD0D01923}"/>
              </a:ext>
            </a:extLst>
          </p:cNvPr>
          <p:cNvGrpSpPr/>
          <p:nvPr/>
        </p:nvGrpSpPr>
        <p:grpSpPr>
          <a:xfrm>
            <a:off x="14643813" y="1244101"/>
            <a:ext cx="457200" cy="457200"/>
            <a:chOff x="1904999" y="3524250"/>
            <a:chExt cx="457200" cy="457200"/>
          </a:xfrm>
        </p:grpSpPr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9540ADA3-9A1B-DEA2-D160-C1A76CBBBB6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26C44284-D61A-87E3-ABAF-E0039B9F924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9601A04A-8A84-C7A7-2C03-246B8EE49B6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04BF229F-E011-BA45-B939-09A6BB7BBF9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A330E91-48AC-E8C4-5909-A7EB1C771772}"/>
              </a:ext>
            </a:extLst>
          </p:cNvPr>
          <p:cNvGrpSpPr/>
          <p:nvPr/>
        </p:nvGrpSpPr>
        <p:grpSpPr>
          <a:xfrm>
            <a:off x="14186614" y="1701300"/>
            <a:ext cx="457200" cy="457200"/>
            <a:chOff x="1904999" y="3524250"/>
            <a:chExt cx="457200" cy="457200"/>
          </a:xfrm>
        </p:grpSpPr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442A2152-B1BB-BE57-74DF-9FA7EBE6DEC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460CAB25-A9F7-97F8-6634-4997B5D3DB2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6EC82392-0A47-174E-B095-B75D1ECC713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F35CF53F-DF59-F085-AEEC-29FCC2BF6C7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9EC04DD9-F357-10DB-61E8-C139195CE092}"/>
              </a:ext>
            </a:extLst>
          </p:cNvPr>
          <p:cNvGrpSpPr/>
          <p:nvPr/>
        </p:nvGrpSpPr>
        <p:grpSpPr>
          <a:xfrm>
            <a:off x="14643813" y="1701300"/>
            <a:ext cx="457200" cy="457200"/>
            <a:chOff x="1904999" y="3524250"/>
            <a:chExt cx="457200" cy="457200"/>
          </a:xfrm>
        </p:grpSpPr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E93EC27B-7EDF-323A-CED1-FA9C9807EA5F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C9162900-5CC1-A705-A658-EAC6AD216A4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A6E9F8B4-C422-4318-D316-2ABB9845776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714C6D58-5C17-BA7D-B925-168322E90A1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266F4404-601F-DA14-1D39-7C2561B17B5E}"/>
              </a:ext>
            </a:extLst>
          </p:cNvPr>
          <p:cNvGrpSpPr/>
          <p:nvPr/>
        </p:nvGrpSpPr>
        <p:grpSpPr>
          <a:xfrm>
            <a:off x="14186614" y="2158499"/>
            <a:ext cx="457200" cy="457200"/>
            <a:chOff x="1904999" y="3524250"/>
            <a:chExt cx="457200" cy="4572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3E706985-21D3-DE0B-941D-1F2130D637C5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B3B6BB58-F3AB-5217-0BD0-AC1BECC5C71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59336809-E22B-10DA-3A1B-67E54D16BC0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4A0EED47-4D19-A202-4E26-5467BC80E82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7DBA588B-CC3F-7CD0-8AB2-62AF14BD7DE2}"/>
              </a:ext>
            </a:extLst>
          </p:cNvPr>
          <p:cNvGrpSpPr/>
          <p:nvPr/>
        </p:nvGrpSpPr>
        <p:grpSpPr>
          <a:xfrm>
            <a:off x="14643813" y="2158499"/>
            <a:ext cx="457200" cy="457200"/>
            <a:chOff x="1904999" y="3524250"/>
            <a:chExt cx="457200" cy="457200"/>
          </a:xfrm>
        </p:grpSpPr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ABE873C3-BFFE-D350-E03C-839FC6CBE10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BCB3DF8E-C20C-7631-0921-752726C2D52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>
              <a:extLst>
                <a:ext uri="{FF2B5EF4-FFF2-40B4-BE49-F238E27FC236}">
                  <a16:creationId xmlns:a16="http://schemas.microsoft.com/office/drawing/2014/main" id="{220DE1FF-2B9A-22A9-9000-D55CCADB64B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>
              <a:extLst>
                <a:ext uri="{FF2B5EF4-FFF2-40B4-BE49-F238E27FC236}">
                  <a16:creationId xmlns:a16="http://schemas.microsoft.com/office/drawing/2014/main" id="{3682AFBE-28E1-7F58-EF9A-1A72C446DCB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1C899C9C-EB7B-347F-F2A3-45FED685F821}"/>
              </a:ext>
            </a:extLst>
          </p:cNvPr>
          <p:cNvCxnSpPr>
            <a:cxnSpLocks/>
          </p:cNvCxnSpPr>
          <p:nvPr/>
        </p:nvCxnSpPr>
        <p:spPr>
          <a:xfrm>
            <a:off x="14422909" y="1019145"/>
            <a:ext cx="0" cy="13752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2F71CB0-29FC-A9AF-AD8D-433C5D470A24}"/>
              </a:ext>
            </a:extLst>
          </p:cNvPr>
          <p:cNvCxnSpPr>
            <a:cxnSpLocks/>
          </p:cNvCxnSpPr>
          <p:nvPr/>
        </p:nvCxnSpPr>
        <p:spPr>
          <a:xfrm>
            <a:off x="14880110" y="1019145"/>
            <a:ext cx="0" cy="13752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A402EEDB-5F0F-E772-63E8-AC5FFCC3B936}"/>
              </a:ext>
            </a:extLst>
          </p:cNvPr>
          <p:cNvCxnSpPr>
            <a:cxnSpLocks/>
          </p:cNvCxnSpPr>
          <p:nvPr/>
        </p:nvCxnSpPr>
        <p:spPr>
          <a:xfrm>
            <a:off x="14422909" y="2394370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39B5AEA4-7A1A-3529-8FB7-48A192DC82A2}"/>
              </a:ext>
            </a:extLst>
          </p:cNvPr>
          <p:cNvGrpSpPr/>
          <p:nvPr/>
        </p:nvGrpSpPr>
        <p:grpSpPr>
          <a:xfrm>
            <a:off x="12416264" y="3071062"/>
            <a:ext cx="457200" cy="457200"/>
            <a:chOff x="1904999" y="3524250"/>
            <a:chExt cx="457200" cy="457200"/>
          </a:xfrm>
        </p:grpSpPr>
        <p:cxnSp>
          <p:nvCxnSpPr>
            <p:cNvPr id="793" name="Straight Connector 792">
              <a:extLst>
                <a:ext uri="{FF2B5EF4-FFF2-40B4-BE49-F238E27FC236}">
                  <a16:creationId xmlns:a16="http://schemas.microsoft.com/office/drawing/2014/main" id="{C6B68BFE-3D74-EF34-D5E7-7FB4F94A830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E62E5646-D8A9-D4CD-A3B2-13E5BECF3A2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16056C9-3FC0-915B-1C65-42637E27A36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729EB9FE-0173-0C30-7138-DE9222DF046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1B526BF2-A8BC-4D79-85E4-AD276A086307}"/>
              </a:ext>
            </a:extLst>
          </p:cNvPr>
          <p:cNvGrpSpPr/>
          <p:nvPr/>
        </p:nvGrpSpPr>
        <p:grpSpPr>
          <a:xfrm>
            <a:off x="12873463" y="3071062"/>
            <a:ext cx="457200" cy="457200"/>
            <a:chOff x="1904999" y="3524250"/>
            <a:chExt cx="457200" cy="457200"/>
          </a:xfrm>
        </p:grpSpPr>
        <p:cxnSp>
          <p:nvCxnSpPr>
            <p:cNvPr id="798" name="Straight Connector 797">
              <a:extLst>
                <a:ext uri="{FF2B5EF4-FFF2-40B4-BE49-F238E27FC236}">
                  <a16:creationId xmlns:a16="http://schemas.microsoft.com/office/drawing/2014/main" id="{29C76EC1-47DE-7C78-8881-7BFDBD0DA29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>
              <a:extLst>
                <a:ext uri="{FF2B5EF4-FFF2-40B4-BE49-F238E27FC236}">
                  <a16:creationId xmlns:a16="http://schemas.microsoft.com/office/drawing/2014/main" id="{BB3D364D-2175-66EA-87CB-4CA0F43186E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>
              <a:extLst>
                <a:ext uri="{FF2B5EF4-FFF2-40B4-BE49-F238E27FC236}">
                  <a16:creationId xmlns:a16="http://schemas.microsoft.com/office/drawing/2014/main" id="{8743C879-E276-95E4-A905-985700287A7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18D88BB9-16A2-72AF-751F-05C0015B405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2" name="Group 801">
            <a:extLst>
              <a:ext uri="{FF2B5EF4-FFF2-40B4-BE49-F238E27FC236}">
                <a16:creationId xmlns:a16="http://schemas.microsoft.com/office/drawing/2014/main" id="{2052200D-DBE8-FA32-BC17-7F6D1FCCC129}"/>
              </a:ext>
            </a:extLst>
          </p:cNvPr>
          <p:cNvGrpSpPr/>
          <p:nvPr/>
        </p:nvGrpSpPr>
        <p:grpSpPr>
          <a:xfrm>
            <a:off x="12416264" y="3528261"/>
            <a:ext cx="457200" cy="457200"/>
            <a:chOff x="1904999" y="3524250"/>
            <a:chExt cx="457200" cy="457200"/>
          </a:xfrm>
        </p:grpSpPr>
        <p:cxnSp>
          <p:nvCxnSpPr>
            <p:cNvPr id="803" name="Straight Connector 802">
              <a:extLst>
                <a:ext uri="{FF2B5EF4-FFF2-40B4-BE49-F238E27FC236}">
                  <a16:creationId xmlns:a16="http://schemas.microsoft.com/office/drawing/2014/main" id="{5794580D-80B9-E4E2-0641-D1A582E3B8C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>
              <a:extLst>
                <a:ext uri="{FF2B5EF4-FFF2-40B4-BE49-F238E27FC236}">
                  <a16:creationId xmlns:a16="http://schemas.microsoft.com/office/drawing/2014/main" id="{7E0F2E9A-BC52-C546-61B2-1598AE60539E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>
              <a:extLst>
                <a:ext uri="{FF2B5EF4-FFF2-40B4-BE49-F238E27FC236}">
                  <a16:creationId xmlns:a16="http://schemas.microsoft.com/office/drawing/2014/main" id="{D0B182CF-2025-8114-8DFD-6F6AEA56D9E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>
              <a:extLst>
                <a:ext uri="{FF2B5EF4-FFF2-40B4-BE49-F238E27FC236}">
                  <a16:creationId xmlns:a16="http://schemas.microsoft.com/office/drawing/2014/main" id="{28F9E484-9DF8-9B91-7A60-FB6F4CF66AD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Group 806">
            <a:extLst>
              <a:ext uri="{FF2B5EF4-FFF2-40B4-BE49-F238E27FC236}">
                <a16:creationId xmlns:a16="http://schemas.microsoft.com/office/drawing/2014/main" id="{6407667B-211D-F5D4-AABA-CF2212A5F6B6}"/>
              </a:ext>
            </a:extLst>
          </p:cNvPr>
          <p:cNvGrpSpPr/>
          <p:nvPr/>
        </p:nvGrpSpPr>
        <p:grpSpPr>
          <a:xfrm>
            <a:off x="12873463" y="3528261"/>
            <a:ext cx="457200" cy="457200"/>
            <a:chOff x="1904999" y="3524250"/>
            <a:chExt cx="457200" cy="457200"/>
          </a:xfrm>
        </p:grpSpPr>
        <p:cxnSp>
          <p:nvCxnSpPr>
            <p:cNvPr id="808" name="Straight Connector 807">
              <a:extLst>
                <a:ext uri="{FF2B5EF4-FFF2-40B4-BE49-F238E27FC236}">
                  <a16:creationId xmlns:a16="http://schemas.microsoft.com/office/drawing/2014/main" id="{1503CFB6-AC68-A7FE-13C0-5E603BDA9EF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>
              <a:extLst>
                <a:ext uri="{FF2B5EF4-FFF2-40B4-BE49-F238E27FC236}">
                  <a16:creationId xmlns:a16="http://schemas.microsoft.com/office/drawing/2014/main" id="{5B9597F9-7FD7-60C9-23B5-384ECE22B1E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>
              <a:extLst>
                <a:ext uri="{FF2B5EF4-FFF2-40B4-BE49-F238E27FC236}">
                  <a16:creationId xmlns:a16="http://schemas.microsoft.com/office/drawing/2014/main" id="{78E26B74-508A-169B-9ED6-DFB24666234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>
              <a:extLst>
                <a:ext uri="{FF2B5EF4-FFF2-40B4-BE49-F238E27FC236}">
                  <a16:creationId xmlns:a16="http://schemas.microsoft.com/office/drawing/2014/main" id="{FCC2512C-538F-5B52-9660-F6FD5DB7B37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2" name="Group 811">
            <a:extLst>
              <a:ext uri="{FF2B5EF4-FFF2-40B4-BE49-F238E27FC236}">
                <a16:creationId xmlns:a16="http://schemas.microsoft.com/office/drawing/2014/main" id="{676B06B9-E65B-E5E2-1F0D-8FE1D9F5FAD9}"/>
              </a:ext>
            </a:extLst>
          </p:cNvPr>
          <p:cNvGrpSpPr/>
          <p:nvPr/>
        </p:nvGrpSpPr>
        <p:grpSpPr>
          <a:xfrm>
            <a:off x="13328144" y="3071062"/>
            <a:ext cx="457200" cy="457200"/>
            <a:chOff x="1904999" y="3524250"/>
            <a:chExt cx="457200" cy="457200"/>
          </a:xfrm>
        </p:grpSpPr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E8BFF0AD-5CBB-C333-2746-251B82AABBD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>
              <a:extLst>
                <a:ext uri="{FF2B5EF4-FFF2-40B4-BE49-F238E27FC236}">
                  <a16:creationId xmlns:a16="http://schemas.microsoft.com/office/drawing/2014/main" id="{ABCA99A9-839F-05B0-3272-F72BCD71AC4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>
              <a:extLst>
                <a:ext uri="{FF2B5EF4-FFF2-40B4-BE49-F238E27FC236}">
                  <a16:creationId xmlns:a16="http://schemas.microsoft.com/office/drawing/2014/main" id="{484A28AC-3013-FED3-28E0-2A1DEC40B5E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1769FBCB-4A9A-70A6-DDFC-2BE8A7F0E64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D101D06-B8B4-294D-1A8A-6770E51571B4}"/>
              </a:ext>
            </a:extLst>
          </p:cNvPr>
          <p:cNvGrpSpPr/>
          <p:nvPr/>
        </p:nvGrpSpPr>
        <p:grpSpPr>
          <a:xfrm>
            <a:off x="13785343" y="3071062"/>
            <a:ext cx="457200" cy="457200"/>
            <a:chOff x="1904999" y="3524250"/>
            <a:chExt cx="457200" cy="457200"/>
          </a:xfrm>
        </p:grpSpPr>
        <p:cxnSp>
          <p:nvCxnSpPr>
            <p:cNvPr id="818" name="Straight Connector 817">
              <a:extLst>
                <a:ext uri="{FF2B5EF4-FFF2-40B4-BE49-F238E27FC236}">
                  <a16:creationId xmlns:a16="http://schemas.microsoft.com/office/drawing/2014/main" id="{E3CCF6B7-E2A1-C9C0-827A-C07E679ED30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>
              <a:extLst>
                <a:ext uri="{FF2B5EF4-FFF2-40B4-BE49-F238E27FC236}">
                  <a16:creationId xmlns:a16="http://schemas.microsoft.com/office/drawing/2014/main" id="{BDA637F7-4E73-D29B-7515-8D49C67639D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>
              <a:extLst>
                <a:ext uri="{FF2B5EF4-FFF2-40B4-BE49-F238E27FC236}">
                  <a16:creationId xmlns:a16="http://schemas.microsoft.com/office/drawing/2014/main" id="{836DC7F8-6B0F-8B71-6E65-503D5909139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>
              <a:extLst>
                <a:ext uri="{FF2B5EF4-FFF2-40B4-BE49-F238E27FC236}">
                  <a16:creationId xmlns:a16="http://schemas.microsoft.com/office/drawing/2014/main" id="{BC324266-0A1B-F9A4-9A7F-18B78F2E169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0A0376F0-00E4-9A17-8EDC-4D4F4522B8A3}"/>
              </a:ext>
            </a:extLst>
          </p:cNvPr>
          <p:cNvGrpSpPr/>
          <p:nvPr/>
        </p:nvGrpSpPr>
        <p:grpSpPr>
          <a:xfrm>
            <a:off x="13328144" y="3528261"/>
            <a:ext cx="457200" cy="457200"/>
            <a:chOff x="1904999" y="3524250"/>
            <a:chExt cx="457200" cy="457200"/>
          </a:xfrm>
        </p:grpSpPr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A3633194-1566-A475-7033-1FD746F9ECD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06C3BDC8-16CC-2D36-414D-7E3A5816F5B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D7A5D4A8-F8B3-307F-9ED9-2A1718F930D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2A89D36A-FDB2-15D6-1980-2243C143454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681360BD-E088-E0F9-7248-F90560000B18}"/>
              </a:ext>
            </a:extLst>
          </p:cNvPr>
          <p:cNvGrpSpPr/>
          <p:nvPr/>
        </p:nvGrpSpPr>
        <p:grpSpPr>
          <a:xfrm>
            <a:off x="13785343" y="3528261"/>
            <a:ext cx="457200" cy="457200"/>
            <a:chOff x="1904999" y="3524250"/>
            <a:chExt cx="457200" cy="457200"/>
          </a:xfrm>
        </p:grpSpPr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30741419-25C8-D349-1880-AF0101D43E9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>
              <a:extLst>
                <a:ext uri="{FF2B5EF4-FFF2-40B4-BE49-F238E27FC236}">
                  <a16:creationId xmlns:a16="http://schemas.microsoft.com/office/drawing/2014/main" id="{DE405D46-8148-CD5E-039C-C3527CB5E95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A3839597-23B4-C5DB-B985-42952EE8D34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>
              <a:extLst>
                <a:ext uri="{FF2B5EF4-FFF2-40B4-BE49-F238E27FC236}">
                  <a16:creationId xmlns:a16="http://schemas.microsoft.com/office/drawing/2014/main" id="{8EDF5F38-A66A-6962-5663-802819308C7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7C2D6707-392D-E8B2-8333-06A1ECDF3D10}"/>
              </a:ext>
            </a:extLst>
          </p:cNvPr>
          <p:cNvCxnSpPr>
            <a:cxnSpLocks/>
          </p:cNvCxnSpPr>
          <p:nvPr/>
        </p:nvCxnSpPr>
        <p:spPr>
          <a:xfrm>
            <a:off x="12652559" y="3303305"/>
            <a:ext cx="0" cy="452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E9256858-D002-9E5C-A687-0A4C803C326C}"/>
              </a:ext>
            </a:extLst>
          </p:cNvPr>
          <p:cNvCxnSpPr>
            <a:cxnSpLocks/>
          </p:cNvCxnSpPr>
          <p:nvPr/>
        </p:nvCxnSpPr>
        <p:spPr>
          <a:xfrm>
            <a:off x="13109760" y="3303305"/>
            <a:ext cx="0" cy="452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E2AB7CDF-8A74-38E5-3B14-E2DA047CF8F0}"/>
              </a:ext>
            </a:extLst>
          </p:cNvPr>
          <p:cNvCxnSpPr>
            <a:cxnSpLocks/>
          </p:cNvCxnSpPr>
          <p:nvPr/>
        </p:nvCxnSpPr>
        <p:spPr>
          <a:xfrm>
            <a:off x="12652559" y="3755741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1F9016D7-96D4-1F46-1362-6C72064D5E8E}"/>
              </a:ext>
            </a:extLst>
          </p:cNvPr>
          <p:cNvCxnSpPr>
            <a:cxnSpLocks/>
          </p:cNvCxnSpPr>
          <p:nvPr/>
        </p:nvCxnSpPr>
        <p:spPr>
          <a:xfrm>
            <a:off x="13566959" y="3303305"/>
            <a:ext cx="0" cy="452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E71291DF-90DB-4907-EC10-9082B7D1CBB1}"/>
              </a:ext>
            </a:extLst>
          </p:cNvPr>
          <p:cNvCxnSpPr>
            <a:cxnSpLocks/>
          </p:cNvCxnSpPr>
          <p:nvPr/>
        </p:nvCxnSpPr>
        <p:spPr>
          <a:xfrm>
            <a:off x="14024160" y="3303305"/>
            <a:ext cx="0" cy="452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EF747BF1-9B03-F1C8-4408-6CB032B28351}"/>
              </a:ext>
            </a:extLst>
          </p:cNvPr>
          <p:cNvCxnSpPr>
            <a:cxnSpLocks/>
          </p:cNvCxnSpPr>
          <p:nvPr/>
        </p:nvCxnSpPr>
        <p:spPr>
          <a:xfrm>
            <a:off x="13566959" y="3755741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BFF8017D-8143-10A5-FF7A-3B13FB1E8C26}"/>
              </a:ext>
            </a:extLst>
          </p:cNvPr>
          <p:cNvCxnSpPr>
            <a:cxnSpLocks/>
          </p:cNvCxnSpPr>
          <p:nvPr/>
        </p:nvCxnSpPr>
        <p:spPr>
          <a:xfrm>
            <a:off x="13109760" y="3303305"/>
            <a:ext cx="45719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4" name="Group 843">
            <a:extLst>
              <a:ext uri="{FF2B5EF4-FFF2-40B4-BE49-F238E27FC236}">
                <a16:creationId xmlns:a16="http://schemas.microsoft.com/office/drawing/2014/main" id="{BB97EAE8-388A-E215-6832-1766A3A85E07}"/>
              </a:ext>
            </a:extLst>
          </p:cNvPr>
          <p:cNvGrpSpPr/>
          <p:nvPr/>
        </p:nvGrpSpPr>
        <p:grpSpPr>
          <a:xfrm>
            <a:off x="15786636" y="786902"/>
            <a:ext cx="457200" cy="457200"/>
            <a:chOff x="1904999" y="3524250"/>
            <a:chExt cx="457200" cy="457200"/>
          </a:xfrm>
        </p:grpSpPr>
        <p:cxnSp>
          <p:nvCxnSpPr>
            <p:cNvPr id="845" name="Straight Connector 844">
              <a:extLst>
                <a:ext uri="{FF2B5EF4-FFF2-40B4-BE49-F238E27FC236}">
                  <a16:creationId xmlns:a16="http://schemas.microsoft.com/office/drawing/2014/main" id="{84B51EDA-7FA7-AA44-48C6-8B75945EF75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22C8710E-0E55-D279-EA59-DC0A0540F98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1B9E2C8A-CCE9-73C1-7018-AF1ED65DF2F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7AFE8D4-68E5-47D3-113E-335748C447D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9" name="Group 848">
            <a:extLst>
              <a:ext uri="{FF2B5EF4-FFF2-40B4-BE49-F238E27FC236}">
                <a16:creationId xmlns:a16="http://schemas.microsoft.com/office/drawing/2014/main" id="{E374DB57-8451-B46D-835E-94B47F3185A7}"/>
              </a:ext>
            </a:extLst>
          </p:cNvPr>
          <p:cNvGrpSpPr/>
          <p:nvPr/>
        </p:nvGrpSpPr>
        <p:grpSpPr>
          <a:xfrm>
            <a:off x="16243835" y="786902"/>
            <a:ext cx="457200" cy="457200"/>
            <a:chOff x="1904999" y="3524250"/>
            <a:chExt cx="457200" cy="457200"/>
          </a:xfrm>
        </p:grpSpPr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EB669D76-E431-3C47-2353-FEF801D3576C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F055804E-0D1D-5D41-39DC-E512410F2962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>
              <a:extLst>
                <a:ext uri="{FF2B5EF4-FFF2-40B4-BE49-F238E27FC236}">
                  <a16:creationId xmlns:a16="http://schemas.microsoft.com/office/drawing/2014/main" id="{E02351FF-81D3-16EA-0130-AC76ABAB3F1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>
              <a:extLst>
                <a:ext uri="{FF2B5EF4-FFF2-40B4-BE49-F238E27FC236}">
                  <a16:creationId xmlns:a16="http://schemas.microsoft.com/office/drawing/2014/main" id="{1573A9D6-B7EE-F928-F95E-3ACF101A118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2210EF2B-8D19-2F5E-38D3-B7832E2B2D99}"/>
              </a:ext>
            </a:extLst>
          </p:cNvPr>
          <p:cNvGrpSpPr/>
          <p:nvPr/>
        </p:nvGrpSpPr>
        <p:grpSpPr>
          <a:xfrm>
            <a:off x="15786636" y="1244101"/>
            <a:ext cx="457200" cy="457200"/>
            <a:chOff x="1904999" y="3524250"/>
            <a:chExt cx="457200" cy="457200"/>
          </a:xfrm>
        </p:grpSpPr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4A644A72-3C86-0D31-74CF-21139C8F83A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4587847E-AB8E-6FC2-A599-0A3E6A96063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EEF42B37-D376-0AF5-D5FD-5EA5830F738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052B41C9-3FA0-70CD-8C8D-168E1516E29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9" name="Group 858">
            <a:extLst>
              <a:ext uri="{FF2B5EF4-FFF2-40B4-BE49-F238E27FC236}">
                <a16:creationId xmlns:a16="http://schemas.microsoft.com/office/drawing/2014/main" id="{7A781097-160C-45BF-036A-2C61F9B1811E}"/>
              </a:ext>
            </a:extLst>
          </p:cNvPr>
          <p:cNvGrpSpPr/>
          <p:nvPr/>
        </p:nvGrpSpPr>
        <p:grpSpPr>
          <a:xfrm>
            <a:off x="16243835" y="1244101"/>
            <a:ext cx="457200" cy="457200"/>
            <a:chOff x="1904999" y="3524250"/>
            <a:chExt cx="457200" cy="457200"/>
          </a:xfrm>
        </p:grpSpPr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329D1C94-3DC5-ECB5-E5B2-2F92BF46537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981B687E-B582-E66E-DC0A-40FEEB3719F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6C067AFB-11E9-2456-92AC-9E1832B8EF5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404E711B-A299-1598-D262-D82253372F7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E8E0E039-2D8C-A18A-2975-6FC0C93F25E6}"/>
              </a:ext>
            </a:extLst>
          </p:cNvPr>
          <p:cNvGrpSpPr/>
          <p:nvPr/>
        </p:nvGrpSpPr>
        <p:grpSpPr>
          <a:xfrm>
            <a:off x="15786636" y="1701300"/>
            <a:ext cx="457200" cy="457200"/>
            <a:chOff x="1904999" y="3524250"/>
            <a:chExt cx="457200" cy="457200"/>
          </a:xfrm>
        </p:grpSpPr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FEDE2C9C-81FC-A764-AEF9-7A6F2A7E651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>
              <a:extLst>
                <a:ext uri="{FF2B5EF4-FFF2-40B4-BE49-F238E27FC236}">
                  <a16:creationId xmlns:a16="http://schemas.microsoft.com/office/drawing/2014/main" id="{D3DD120F-3021-1312-4D8D-28AAC71E728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D19C7CA9-E9DE-0891-3AC8-0C1E0BB7AA4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>
              <a:extLst>
                <a:ext uri="{FF2B5EF4-FFF2-40B4-BE49-F238E27FC236}">
                  <a16:creationId xmlns:a16="http://schemas.microsoft.com/office/drawing/2014/main" id="{A46B8CDA-A206-E9C5-D354-650FC6D15D4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9" name="Group 868">
            <a:extLst>
              <a:ext uri="{FF2B5EF4-FFF2-40B4-BE49-F238E27FC236}">
                <a16:creationId xmlns:a16="http://schemas.microsoft.com/office/drawing/2014/main" id="{A030758E-AC65-DC8D-6684-63FE29273420}"/>
              </a:ext>
            </a:extLst>
          </p:cNvPr>
          <p:cNvGrpSpPr/>
          <p:nvPr/>
        </p:nvGrpSpPr>
        <p:grpSpPr>
          <a:xfrm>
            <a:off x="16243835" y="1701300"/>
            <a:ext cx="457200" cy="457200"/>
            <a:chOff x="1904999" y="3524250"/>
            <a:chExt cx="457200" cy="457200"/>
          </a:xfrm>
        </p:grpSpPr>
        <p:cxnSp>
          <p:nvCxnSpPr>
            <p:cNvPr id="870" name="Straight Connector 869">
              <a:extLst>
                <a:ext uri="{FF2B5EF4-FFF2-40B4-BE49-F238E27FC236}">
                  <a16:creationId xmlns:a16="http://schemas.microsoft.com/office/drawing/2014/main" id="{6812862C-DD45-DCDA-5A73-51FE1B13EC1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>
              <a:extLst>
                <a:ext uri="{FF2B5EF4-FFF2-40B4-BE49-F238E27FC236}">
                  <a16:creationId xmlns:a16="http://schemas.microsoft.com/office/drawing/2014/main" id="{731D91E7-9435-5C4D-0B3A-A788BBCDA31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>
              <a:extLst>
                <a:ext uri="{FF2B5EF4-FFF2-40B4-BE49-F238E27FC236}">
                  <a16:creationId xmlns:a16="http://schemas.microsoft.com/office/drawing/2014/main" id="{3F6FBE64-8138-814B-4D3D-0688EDACE86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>
              <a:extLst>
                <a:ext uri="{FF2B5EF4-FFF2-40B4-BE49-F238E27FC236}">
                  <a16:creationId xmlns:a16="http://schemas.microsoft.com/office/drawing/2014/main" id="{2E0B3D22-BC55-5827-CCB4-28C19327E82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4" name="Group 873">
            <a:extLst>
              <a:ext uri="{FF2B5EF4-FFF2-40B4-BE49-F238E27FC236}">
                <a16:creationId xmlns:a16="http://schemas.microsoft.com/office/drawing/2014/main" id="{913DF2FC-1116-013C-E1E7-CD76D3D5E171}"/>
              </a:ext>
            </a:extLst>
          </p:cNvPr>
          <p:cNvGrpSpPr/>
          <p:nvPr/>
        </p:nvGrpSpPr>
        <p:grpSpPr>
          <a:xfrm>
            <a:off x="16698516" y="786902"/>
            <a:ext cx="457200" cy="457200"/>
            <a:chOff x="1904999" y="3524250"/>
            <a:chExt cx="457200" cy="457200"/>
          </a:xfrm>
        </p:grpSpPr>
        <p:cxnSp>
          <p:nvCxnSpPr>
            <p:cNvPr id="875" name="Straight Connector 874">
              <a:extLst>
                <a:ext uri="{FF2B5EF4-FFF2-40B4-BE49-F238E27FC236}">
                  <a16:creationId xmlns:a16="http://schemas.microsoft.com/office/drawing/2014/main" id="{1BF1D1A0-D965-E51B-1046-2DCCD49A18EB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Straight Connector 875">
              <a:extLst>
                <a:ext uri="{FF2B5EF4-FFF2-40B4-BE49-F238E27FC236}">
                  <a16:creationId xmlns:a16="http://schemas.microsoft.com/office/drawing/2014/main" id="{3E8EFEBF-5870-292C-53F1-99E85240216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>
              <a:extLst>
                <a:ext uri="{FF2B5EF4-FFF2-40B4-BE49-F238E27FC236}">
                  <a16:creationId xmlns:a16="http://schemas.microsoft.com/office/drawing/2014/main" id="{4A3335A9-F19F-CEE6-D357-114D2C7DB31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Straight Connector 877">
              <a:extLst>
                <a:ext uri="{FF2B5EF4-FFF2-40B4-BE49-F238E27FC236}">
                  <a16:creationId xmlns:a16="http://schemas.microsoft.com/office/drawing/2014/main" id="{334F3ECD-4189-281A-1371-429F777C754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9" name="Group 878">
            <a:extLst>
              <a:ext uri="{FF2B5EF4-FFF2-40B4-BE49-F238E27FC236}">
                <a16:creationId xmlns:a16="http://schemas.microsoft.com/office/drawing/2014/main" id="{BE42A101-41B3-6463-2570-7BD73C8FC4BE}"/>
              </a:ext>
            </a:extLst>
          </p:cNvPr>
          <p:cNvGrpSpPr/>
          <p:nvPr/>
        </p:nvGrpSpPr>
        <p:grpSpPr>
          <a:xfrm>
            <a:off x="17155715" y="786902"/>
            <a:ext cx="457200" cy="457200"/>
            <a:chOff x="1904999" y="3524250"/>
            <a:chExt cx="457200" cy="457200"/>
          </a:xfrm>
        </p:grpSpPr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0D8940FC-D565-F376-09D1-D7E936DA9D7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748514D6-0005-D8AD-A9BC-4661CF9158E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B8A4292F-0D4B-8127-FC5C-40EA711A334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A9C69910-E5F6-430E-8AED-9AD8CF6E2D8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>
            <a:extLst>
              <a:ext uri="{FF2B5EF4-FFF2-40B4-BE49-F238E27FC236}">
                <a16:creationId xmlns:a16="http://schemas.microsoft.com/office/drawing/2014/main" id="{785958EF-FCCD-071A-7CC2-B39E4D678608}"/>
              </a:ext>
            </a:extLst>
          </p:cNvPr>
          <p:cNvGrpSpPr/>
          <p:nvPr/>
        </p:nvGrpSpPr>
        <p:grpSpPr>
          <a:xfrm>
            <a:off x="16698516" y="1244101"/>
            <a:ext cx="457200" cy="457200"/>
            <a:chOff x="1904999" y="3524250"/>
            <a:chExt cx="457200" cy="457200"/>
          </a:xfrm>
        </p:grpSpPr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08910246-82BE-01F5-11DD-E0DF7E23342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>
              <a:extLst>
                <a:ext uri="{FF2B5EF4-FFF2-40B4-BE49-F238E27FC236}">
                  <a16:creationId xmlns:a16="http://schemas.microsoft.com/office/drawing/2014/main" id="{A3DA5F32-EDCC-8BBA-F252-F936B1294C6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>
              <a:extLst>
                <a:ext uri="{FF2B5EF4-FFF2-40B4-BE49-F238E27FC236}">
                  <a16:creationId xmlns:a16="http://schemas.microsoft.com/office/drawing/2014/main" id="{AFD799A4-D78A-C447-298E-3C158F3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DA916953-2B50-0081-1A84-4E8B8DB08CA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9" name="Group 888">
            <a:extLst>
              <a:ext uri="{FF2B5EF4-FFF2-40B4-BE49-F238E27FC236}">
                <a16:creationId xmlns:a16="http://schemas.microsoft.com/office/drawing/2014/main" id="{B870F3FE-015C-356D-E466-AF53E0640225}"/>
              </a:ext>
            </a:extLst>
          </p:cNvPr>
          <p:cNvGrpSpPr/>
          <p:nvPr/>
        </p:nvGrpSpPr>
        <p:grpSpPr>
          <a:xfrm>
            <a:off x="17155715" y="1244101"/>
            <a:ext cx="457200" cy="457200"/>
            <a:chOff x="1904999" y="3524250"/>
            <a:chExt cx="457200" cy="457200"/>
          </a:xfrm>
        </p:grpSpPr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08DC0A76-8E53-A9CE-A551-218584B5361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DBCC32C1-1277-6E11-D700-4270A863959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850132E5-2B41-0EED-2B64-E43C8C613CB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F5148550-575F-8C33-A043-EA322A99EBF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4" name="Group 893">
            <a:extLst>
              <a:ext uri="{FF2B5EF4-FFF2-40B4-BE49-F238E27FC236}">
                <a16:creationId xmlns:a16="http://schemas.microsoft.com/office/drawing/2014/main" id="{D5108BFC-EA0F-60FB-7510-C8317910201C}"/>
              </a:ext>
            </a:extLst>
          </p:cNvPr>
          <p:cNvGrpSpPr/>
          <p:nvPr/>
        </p:nvGrpSpPr>
        <p:grpSpPr>
          <a:xfrm>
            <a:off x="16698516" y="1701300"/>
            <a:ext cx="457200" cy="457200"/>
            <a:chOff x="1904999" y="3524250"/>
            <a:chExt cx="457200" cy="457200"/>
          </a:xfrm>
        </p:grpSpPr>
        <p:cxnSp>
          <p:nvCxnSpPr>
            <p:cNvPr id="895" name="Straight Connector 894">
              <a:extLst>
                <a:ext uri="{FF2B5EF4-FFF2-40B4-BE49-F238E27FC236}">
                  <a16:creationId xmlns:a16="http://schemas.microsoft.com/office/drawing/2014/main" id="{2EB30CF7-37E9-D051-59E8-CDEB058AB02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>
              <a:extLst>
                <a:ext uri="{FF2B5EF4-FFF2-40B4-BE49-F238E27FC236}">
                  <a16:creationId xmlns:a16="http://schemas.microsoft.com/office/drawing/2014/main" id="{9B367939-854E-3D66-632A-EF5C9A35A08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>
              <a:extLst>
                <a:ext uri="{FF2B5EF4-FFF2-40B4-BE49-F238E27FC236}">
                  <a16:creationId xmlns:a16="http://schemas.microsoft.com/office/drawing/2014/main" id="{AA90BCF6-7EB4-EA6F-475B-087CEA8E17E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98E348AC-3112-E8EE-BA5F-F3913718E2C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C2BB384B-EAA5-44DF-F060-2B895592868A}"/>
              </a:ext>
            </a:extLst>
          </p:cNvPr>
          <p:cNvGrpSpPr/>
          <p:nvPr/>
        </p:nvGrpSpPr>
        <p:grpSpPr>
          <a:xfrm>
            <a:off x="17155715" y="1701300"/>
            <a:ext cx="457200" cy="457200"/>
            <a:chOff x="1904999" y="3524250"/>
            <a:chExt cx="457200" cy="457200"/>
          </a:xfrm>
        </p:grpSpPr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FB863914-5A9C-B389-D0A7-3DA874338CE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>
              <a:extLst>
                <a:ext uri="{FF2B5EF4-FFF2-40B4-BE49-F238E27FC236}">
                  <a16:creationId xmlns:a16="http://schemas.microsoft.com/office/drawing/2014/main" id="{6807659F-1C62-BF45-8785-F5360D2E203A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088DBAC5-FC38-0282-AEB9-4FB60DBEF9C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6E444D7F-6211-52C3-A9E2-1889F68FC33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D7582718-82BC-416A-F570-29030FA55F71}"/>
              </a:ext>
            </a:extLst>
          </p:cNvPr>
          <p:cNvGrpSpPr/>
          <p:nvPr/>
        </p:nvGrpSpPr>
        <p:grpSpPr>
          <a:xfrm>
            <a:off x="15786636" y="2158499"/>
            <a:ext cx="457200" cy="457200"/>
            <a:chOff x="1904999" y="3524250"/>
            <a:chExt cx="457200" cy="457200"/>
          </a:xfrm>
        </p:grpSpPr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8708267C-3E3F-9614-88CA-C5C6175513CE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DB9A6467-B179-0978-2549-1462D4F475D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F89FB9A4-F904-F58C-F941-722A056FC9E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59CEEC90-C9A7-95E3-429E-8F7512462C2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9" name="Group 908">
            <a:extLst>
              <a:ext uri="{FF2B5EF4-FFF2-40B4-BE49-F238E27FC236}">
                <a16:creationId xmlns:a16="http://schemas.microsoft.com/office/drawing/2014/main" id="{1C6E0D9B-9997-316B-91BE-DD6CD495DD93}"/>
              </a:ext>
            </a:extLst>
          </p:cNvPr>
          <p:cNvGrpSpPr/>
          <p:nvPr/>
        </p:nvGrpSpPr>
        <p:grpSpPr>
          <a:xfrm>
            <a:off x="16243835" y="2158499"/>
            <a:ext cx="457200" cy="457200"/>
            <a:chOff x="1904999" y="3524250"/>
            <a:chExt cx="457200" cy="457200"/>
          </a:xfrm>
        </p:grpSpPr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2FEFBF43-5191-BF9E-F86A-C9F35A05654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3BE8771E-AD6A-903E-CF65-1A9D04D1391E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95311475-38AA-0CB7-8D47-3CBEBDE3CA3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>
              <a:extLst>
                <a:ext uri="{FF2B5EF4-FFF2-40B4-BE49-F238E27FC236}">
                  <a16:creationId xmlns:a16="http://schemas.microsoft.com/office/drawing/2014/main" id="{73E53F6D-9C9F-DF0E-1A7F-F676736E55A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4" name="Group 913">
            <a:extLst>
              <a:ext uri="{FF2B5EF4-FFF2-40B4-BE49-F238E27FC236}">
                <a16:creationId xmlns:a16="http://schemas.microsoft.com/office/drawing/2014/main" id="{DEE7506D-AC22-F871-7A03-837D4A121847}"/>
              </a:ext>
            </a:extLst>
          </p:cNvPr>
          <p:cNvGrpSpPr/>
          <p:nvPr/>
        </p:nvGrpSpPr>
        <p:grpSpPr>
          <a:xfrm>
            <a:off x="16698516" y="2158499"/>
            <a:ext cx="457200" cy="457200"/>
            <a:chOff x="1904999" y="3524250"/>
            <a:chExt cx="457200" cy="457200"/>
          </a:xfrm>
        </p:grpSpPr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9DA16F91-E125-6992-3D57-8A340C9A534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B238DE27-A827-CB7C-D480-F9EF27CD9BD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4F5DDBA6-25CC-BE8F-0192-BA723B8973A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02CD67F2-C106-E232-4D22-57E1F71F212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9" name="Group 918">
            <a:extLst>
              <a:ext uri="{FF2B5EF4-FFF2-40B4-BE49-F238E27FC236}">
                <a16:creationId xmlns:a16="http://schemas.microsoft.com/office/drawing/2014/main" id="{CD6508A7-6B0F-EA40-D710-229F5DA217AF}"/>
              </a:ext>
            </a:extLst>
          </p:cNvPr>
          <p:cNvGrpSpPr/>
          <p:nvPr/>
        </p:nvGrpSpPr>
        <p:grpSpPr>
          <a:xfrm>
            <a:off x="17155715" y="2158499"/>
            <a:ext cx="457200" cy="457200"/>
            <a:chOff x="1904999" y="3524250"/>
            <a:chExt cx="457200" cy="457200"/>
          </a:xfrm>
        </p:grpSpPr>
        <p:cxnSp>
          <p:nvCxnSpPr>
            <p:cNvPr id="920" name="Straight Connector 919">
              <a:extLst>
                <a:ext uri="{FF2B5EF4-FFF2-40B4-BE49-F238E27FC236}">
                  <a16:creationId xmlns:a16="http://schemas.microsoft.com/office/drawing/2014/main" id="{810333D4-92A4-43EA-3C6F-FD4BA2E05F8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>
              <a:extLst>
                <a:ext uri="{FF2B5EF4-FFF2-40B4-BE49-F238E27FC236}">
                  <a16:creationId xmlns:a16="http://schemas.microsoft.com/office/drawing/2014/main" id="{E6C6C50C-7BCA-4D93-B5A3-4F31B4ECB41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>
              <a:extLst>
                <a:ext uri="{FF2B5EF4-FFF2-40B4-BE49-F238E27FC236}">
                  <a16:creationId xmlns:a16="http://schemas.microsoft.com/office/drawing/2014/main" id="{DF877C1E-31B6-ACFF-922B-387438C159A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9FA3BDBD-D270-62FA-AF64-4137B103D60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B05580D5-B832-2787-9D51-A014DA0020C5}"/>
              </a:ext>
            </a:extLst>
          </p:cNvPr>
          <p:cNvCxnSpPr>
            <a:cxnSpLocks/>
          </p:cNvCxnSpPr>
          <p:nvPr/>
        </p:nvCxnSpPr>
        <p:spPr>
          <a:xfrm>
            <a:off x="16030729" y="1019145"/>
            <a:ext cx="0" cy="13752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FA00E6D8-45DB-5559-187F-EC5A0C353FE2}"/>
              </a:ext>
            </a:extLst>
          </p:cNvPr>
          <p:cNvCxnSpPr>
            <a:cxnSpLocks/>
          </p:cNvCxnSpPr>
          <p:nvPr/>
        </p:nvCxnSpPr>
        <p:spPr>
          <a:xfrm>
            <a:off x="16487930" y="1019145"/>
            <a:ext cx="0" cy="13752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EDA710B1-4F1B-174D-6C21-0EF2136A7231}"/>
              </a:ext>
            </a:extLst>
          </p:cNvPr>
          <p:cNvCxnSpPr>
            <a:cxnSpLocks/>
          </p:cNvCxnSpPr>
          <p:nvPr/>
        </p:nvCxnSpPr>
        <p:spPr>
          <a:xfrm>
            <a:off x="16030729" y="2394370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C1BA18D-4BA7-21AF-4581-7D22F874E919}"/>
              </a:ext>
            </a:extLst>
          </p:cNvPr>
          <p:cNvCxnSpPr>
            <a:cxnSpLocks/>
          </p:cNvCxnSpPr>
          <p:nvPr/>
        </p:nvCxnSpPr>
        <p:spPr>
          <a:xfrm>
            <a:off x="16937509" y="1019145"/>
            <a:ext cx="0" cy="13752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5973E7B7-1EB7-D0BB-FE0D-1C624A8927E6}"/>
              </a:ext>
            </a:extLst>
          </p:cNvPr>
          <p:cNvCxnSpPr>
            <a:cxnSpLocks/>
          </p:cNvCxnSpPr>
          <p:nvPr/>
        </p:nvCxnSpPr>
        <p:spPr>
          <a:xfrm>
            <a:off x="17394710" y="1019145"/>
            <a:ext cx="0" cy="13752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A4C9F969-74BC-AABA-9F23-E1D0CC4F2A1C}"/>
              </a:ext>
            </a:extLst>
          </p:cNvPr>
          <p:cNvCxnSpPr>
            <a:cxnSpLocks/>
          </p:cNvCxnSpPr>
          <p:nvPr/>
        </p:nvCxnSpPr>
        <p:spPr>
          <a:xfrm>
            <a:off x="16937509" y="2394370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08244E99-C0C2-9C95-A787-B0B287264924}"/>
              </a:ext>
            </a:extLst>
          </p:cNvPr>
          <p:cNvCxnSpPr>
            <a:cxnSpLocks/>
          </p:cNvCxnSpPr>
          <p:nvPr/>
        </p:nvCxnSpPr>
        <p:spPr>
          <a:xfrm>
            <a:off x="16487930" y="1019145"/>
            <a:ext cx="4495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6" name="Octagon 935">
            <a:extLst>
              <a:ext uri="{FF2B5EF4-FFF2-40B4-BE49-F238E27FC236}">
                <a16:creationId xmlns:a16="http://schemas.microsoft.com/office/drawing/2014/main" id="{27360A15-8833-D19D-ED54-8DDE14D88F53}"/>
              </a:ext>
            </a:extLst>
          </p:cNvPr>
          <p:cNvSpPr/>
          <p:nvPr/>
        </p:nvSpPr>
        <p:spPr>
          <a:xfrm>
            <a:off x="16800352" y="2237985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Octagon 936">
            <a:extLst>
              <a:ext uri="{FF2B5EF4-FFF2-40B4-BE49-F238E27FC236}">
                <a16:creationId xmlns:a16="http://schemas.microsoft.com/office/drawing/2014/main" id="{F12E4AB5-A914-9842-02CA-C4763B6A3BFF}"/>
              </a:ext>
            </a:extLst>
          </p:cNvPr>
          <p:cNvSpPr/>
          <p:nvPr/>
        </p:nvSpPr>
        <p:spPr>
          <a:xfrm>
            <a:off x="17254803" y="880478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Oval 937">
            <a:extLst>
              <a:ext uri="{FF2B5EF4-FFF2-40B4-BE49-F238E27FC236}">
                <a16:creationId xmlns:a16="http://schemas.microsoft.com/office/drawing/2014/main" id="{D864796E-49E4-437F-0655-33626B66294F}"/>
              </a:ext>
            </a:extLst>
          </p:cNvPr>
          <p:cNvSpPr/>
          <p:nvPr/>
        </p:nvSpPr>
        <p:spPr>
          <a:xfrm>
            <a:off x="15908218" y="866908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0" name="Octagon 969">
            <a:extLst>
              <a:ext uri="{FF2B5EF4-FFF2-40B4-BE49-F238E27FC236}">
                <a16:creationId xmlns:a16="http://schemas.microsoft.com/office/drawing/2014/main" id="{E1EE8312-91AE-60CD-9D8B-F2D217053C8A}"/>
              </a:ext>
            </a:extLst>
          </p:cNvPr>
          <p:cNvSpPr/>
          <p:nvPr/>
        </p:nvSpPr>
        <p:spPr>
          <a:xfrm>
            <a:off x="14270407" y="2245030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ctagon 970">
            <a:extLst>
              <a:ext uri="{FF2B5EF4-FFF2-40B4-BE49-F238E27FC236}">
                <a16:creationId xmlns:a16="http://schemas.microsoft.com/office/drawing/2014/main" id="{F3454ECC-798E-7B20-682F-89F4BB7F7595}"/>
              </a:ext>
            </a:extLst>
          </p:cNvPr>
          <p:cNvSpPr/>
          <p:nvPr/>
        </p:nvSpPr>
        <p:spPr>
          <a:xfrm>
            <a:off x="14724858" y="887523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Octagon 971">
            <a:extLst>
              <a:ext uri="{FF2B5EF4-FFF2-40B4-BE49-F238E27FC236}">
                <a16:creationId xmlns:a16="http://schemas.microsoft.com/office/drawing/2014/main" id="{79D5F1AB-F1E7-F555-C644-D94C437D978E}"/>
              </a:ext>
            </a:extLst>
          </p:cNvPr>
          <p:cNvSpPr/>
          <p:nvPr/>
        </p:nvSpPr>
        <p:spPr>
          <a:xfrm>
            <a:off x="12972058" y="857858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ctagon 972">
            <a:extLst>
              <a:ext uri="{FF2B5EF4-FFF2-40B4-BE49-F238E27FC236}">
                <a16:creationId xmlns:a16="http://schemas.microsoft.com/office/drawing/2014/main" id="{B332CEFE-8D15-0280-0642-2ECBD71C6401}"/>
              </a:ext>
            </a:extLst>
          </p:cNvPr>
          <p:cNvSpPr/>
          <p:nvPr/>
        </p:nvSpPr>
        <p:spPr>
          <a:xfrm>
            <a:off x="12494648" y="1329506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ctagon 973">
            <a:extLst>
              <a:ext uri="{FF2B5EF4-FFF2-40B4-BE49-F238E27FC236}">
                <a16:creationId xmlns:a16="http://schemas.microsoft.com/office/drawing/2014/main" id="{7AE12EA7-0CA9-302B-1322-8484DAB04B03}"/>
              </a:ext>
            </a:extLst>
          </p:cNvPr>
          <p:cNvSpPr/>
          <p:nvPr/>
        </p:nvSpPr>
        <p:spPr>
          <a:xfrm>
            <a:off x="13884478" y="3158859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ctagon 974">
            <a:extLst>
              <a:ext uri="{FF2B5EF4-FFF2-40B4-BE49-F238E27FC236}">
                <a16:creationId xmlns:a16="http://schemas.microsoft.com/office/drawing/2014/main" id="{AFEC0911-6E68-DF53-43CA-C20E2FDE59A7}"/>
              </a:ext>
            </a:extLst>
          </p:cNvPr>
          <p:cNvSpPr/>
          <p:nvPr/>
        </p:nvSpPr>
        <p:spPr>
          <a:xfrm>
            <a:off x="13419584" y="3623344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Oval 975">
            <a:extLst>
              <a:ext uri="{FF2B5EF4-FFF2-40B4-BE49-F238E27FC236}">
                <a16:creationId xmlns:a16="http://schemas.microsoft.com/office/drawing/2014/main" id="{820BD3B4-4447-B355-26BD-334BEC3584D9}"/>
              </a:ext>
            </a:extLst>
          </p:cNvPr>
          <p:cNvSpPr/>
          <p:nvPr/>
        </p:nvSpPr>
        <p:spPr>
          <a:xfrm>
            <a:off x="14284837" y="89511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7" name="Oval 976">
            <a:extLst>
              <a:ext uri="{FF2B5EF4-FFF2-40B4-BE49-F238E27FC236}">
                <a16:creationId xmlns:a16="http://schemas.microsoft.com/office/drawing/2014/main" id="{A7A0156A-44F5-C335-E425-D8604EF0FEB9}"/>
              </a:ext>
            </a:extLst>
          </p:cNvPr>
          <p:cNvSpPr/>
          <p:nvPr/>
        </p:nvSpPr>
        <p:spPr>
          <a:xfrm>
            <a:off x="12532037" y="849696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07DB84-9567-DB79-0B5E-948E4180BA44}"/>
              </a:ext>
            </a:extLst>
          </p:cNvPr>
          <p:cNvGrpSpPr/>
          <p:nvPr/>
        </p:nvGrpSpPr>
        <p:grpSpPr>
          <a:xfrm>
            <a:off x="14158798" y="5343627"/>
            <a:ext cx="457200" cy="457200"/>
            <a:chOff x="1904999" y="3524250"/>
            <a:chExt cx="457200" cy="4572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7D57AD6-048D-E596-39C4-4E9E109EB36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1914CF2-CD88-DF85-1303-2C95059ABE9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4ACFE3-FD78-9C88-C32A-45CAE38F1EF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7A69D4-B1FD-0F2B-13DC-7D356E4E8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099D40E-0DB4-3D22-72C7-D0296521A51B}"/>
              </a:ext>
            </a:extLst>
          </p:cNvPr>
          <p:cNvGrpSpPr/>
          <p:nvPr/>
        </p:nvGrpSpPr>
        <p:grpSpPr>
          <a:xfrm>
            <a:off x="14615997" y="5343627"/>
            <a:ext cx="457200" cy="457200"/>
            <a:chOff x="1904999" y="3524250"/>
            <a:chExt cx="457200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DF55F36-287A-1C03-9F79-92998BB6D89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AC0592-C62A-2328-6782-4AD401FE4C6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C47ECE-8DC5-11E2-26D0-C5A0CDF19E7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C336C91B-720F-03E2-5D0B-F49A385EC7A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5" name="Group 924">
            <a:extLst>
              <a:ext uri="{FF2B5EF4-FFF2-40B4-BE49-F238E27FC236}">
                <a16:creationId xmlns:a16="http://schemas.microsoft.com/office/drawing/2014/main" id="{A92E09EF-335B-4D85-4A9A-892CD7AEA02C}"/>
              </a:ext>
            </a:extLst>
          </p:cNvPr>
          <p:cNvGrpSpPr/>
          <p:nvPr/>
        </p:nvGrpSpPr>
        <p:grpSpPr>
          <a:xfrm>
            <a:off x="14158798" y="6119848"/>
            <a:ext cx="457200" cy="457200"/>
            <a:chOff x="1904999" y="3524250"/>
            <a:chExt cx="457200" cy="457200"/>
          </a:xfrm>
        </p:grpSpPr>
        <p:cxnSp>
          <p:nvCxnSpPr>
            <p:cNvPr id="926" name="Straight Connector 925">
              <a:extLst>
                <a:ext uri="{FF2B5EF4-FFF2-40B4-BE49-F238E27FC236}">
                  <a16:creationId xmlns:a16="http://schemas.microsoft.com/office/drawing/2014/main" id="{FB963FF5-723E-9E41-035D-4267D9C252A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>
              <a:extLst>
                <a:ext uri="{FF2B5EF4-FFF2-40B4-BE49-F238E27FC236}">
                  <a16:creationId xmlns:a16="http://schemas.microsoft.com/office/drawing/2014/main" id="{F59718B3-80D4-599B-D8B1-1AF5D96BA0A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850F7310-A02E-EC9B-231D-43DB9122950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>
              <a:extLst>
                <a:ext uri="{FF2B5EF4-FFF2-40B4-BE49-F238E27FC236}">
                  <a16:creationId xmlns:a16="http://schemas.microsoft.com/office/drawing/2014/main" id="{383D7FA1-ED51-D163-4098-F4A5EF6C4EF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0" name="Group 939">
            <a:extLst>
              <a:ext uri="{FF2B5EF4-FFF2-40B4-BE49-F238E27FC236}">
                <a16:creationId xmlns:a16="http://schemas.microsoft.com/office/drawing/2014/main" id="{2D7A6E21-2969-58E1-7C76-431743696E6C}"/>
              </a:ext>
            </a:extLst>
          </p:cNvPr>
          <p:cNvGrpSpPr/>
          <p:nvPr/>
        </p:nvGrpSpPr>
        <p:grpSpPr>
          <a:xfrm>
            <a:off x="14615997" y="6119848"/>
            <a:ext cx="457200" cy="457200"/>
            <a:chOff x="1904999" y="3524250"/>
            <a:chExt cx="457200" cy="457200"/>
          </a:xfrm>
        </p:grpSpPr>
        <p:cxnSp>
          <p:nvCxnSpPr>
            <p:cNvPr id="941" name="Straight Connector 940">
              <a:extLst>
                <a:ext uri="{FF2B5EF4-FFF2-40B4-BE49-F238E27FC236}">
                  <a16:creationId xmlns:a16="http://schemas.microsoft.com/office/drawing/2014/main" id="{AE5D7A0B-57F5-1A3A-EAB8-5FCA3503C03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>
              <a:extLst>
                <a:ext uri="{FF2B5EF4-FFF2-40B4-BE49-F238E27FC236}">
                  <a16:creationId xmlns:a16="http://schemas.microsoft.com/office/drawing/2014/main" id="{70614A22-87D5-DC11-8D8B-860A0EB16D5E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>
              <a:extLst>
                <a:ext uri="{FF2B5EF4-FFF2-40B4-BE49-F238E27FC236}">
                  <a16:creationId xmlns:a16="http://schemas.microsoft.com/office/drawing/2014/main" id="{C9AB6F07-FFB7-67C5-3D07-9350DBA0B2D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>
              <a:extLst>
                <a:ext uri="{FF2B5EF4-FFF2-40B4-BE49-F238E27FC236}">
                  <a16:creationId xmlns:a16="http://schemas.microsoft.com/office/drawing/2014/main" id="{2782818F-F46A-4C33-86D9-2A1F9872E43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C78F6547-3830-855E-A24D-64E82804DD2A}"/>
              </a:ext>
            </a:extLst>
          </p:cNvPr>
          <p:cNvGrpSpPr/>
          <p:nvPr/>
        </p:nvGrpSpPr>
        <p:grpSpPr>
          <a:xfrm>
            <a:off x="14158798" y="6577047"/>
            <a:ext cx="457200" cy="457200"/>
            <a:chOff x="1904999" y="3524250"/>
            <a:chExt cx="457200" cy="457200"/>
          </a:xfrm>
        </p:grpSpPr>
        <p:cxnSp>
          <p:nvCxnSpPr>
            <p:cNvPr id="946" name="Straight Connector 945">
              <a:extLst>
                <a:ext uri="{FF2B5EF4-FFF2-40B4-BE49-F238E27FC236}">
                  <a16:creationId xmlns:a16="http://schemas.microsoft.com/office/drawing/2014/main" id="{0B162DE1-A055-C804-F299-2A229213765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>
              <a:extLst>
                <a:ext uri="{FF2B5EF4-FFF2-40B4-BE49-F238E27FC236}">
                  <a16:creationId xmlns:a16="http://schemas.microsoft.com/office/drawing/2014/main" id="{00A73034-6FE4-0351-8D27-35A6A826ADA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>
              <a:extLst>
                <a:ext uri="{FF2B5EF4-FFF2-40B4-BE49-F238E27FC236}">
                  <a16:creationId xmlns:a16="http://schemas.microsoft.com/office/drawing/2014/main" id="{990490C1-8722-9B83-3957-18EEC9A4181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>
              <a:extLst>
                <a:ext uri="{FF2B5EF4-FFF2-40B4-BE49-F238E27FC236}">
                  <a16:creationId xmlns:a16="http://schemas.microsoft.com/office/drawing/2014/main" id="{353FA8D8-CACF-D494-5C42-28019A57289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0" name="Group 949">
            <a:extLst>
              <a:ext uri="{FF2B5EF4-FFF2-40B4-BE49-F238E27FC236}">
                <a16:creationId xmlns:a16="http://schemas.microsoft.com/office/drawing/2014/main" id="{9009FDFF-9A12-F657-1C3D-91814676169D}"/>
              </a:ext>
            </a:extLst>
          </p:cNvPr>
          <p:cNvGrpSpPr/>
          <p:nvPr/>
        </p:nvGrpSpPr>
        <p:grpSpPr>
          <a:xfrm>
            <a:off x="14615997" y="6577047"/>
            <a:ext cx="457200" cy="457200"/>
            <a:chOff x="1904999" y="3524250"/>
            <a:chExt cx="457200" cy="457200"/>
          </a:xfrm>
        </p:grpSpPr>
        <p:cxnSp>
          <p:nvCxnSpPr>
            <p:cNvPr id="951" name="Straight Connector 950">
              <a:extLst>
                <a:ext uri="{FF2B5EF4-FFF2-40B4-BE49-F238E27FC236}">
                  <a16:creationId xmlns:a16="http://schemas.microsoft.com/office/drawing/2014/main" id="{BFF6292C-F8ED-DBCD-F3B1-86E719A7E5F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>
              <a:extLst>
                <a:ext uri="{FF2B5EF4-FFF2-40B4-BE49-F238E27FC236}">
                  <a16:creationId xmlns:a16="http://schemas.microsoft.com/office/drawing/2014/main" id="{C9382504-442B-3CF3-63E8-24B227B80FF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>
              <a:extLst>
                <a:ext uri="{FF2B5EF4-FFF2-40B4-BE49-F238E27FC236}">
                  <a16:creationId xmlns:a16="http://schemas.microsoft.com/office/drawing/2014/main" id="{D9B07BB0-364D-240E-9E87-D6189D28DE7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>
              <a:extLst>
                <a:ext uri="{FF2B5EF4-FFF2-40B4-BE49-F238E27FC236}">
                  <a16:creationId xmlns:a16="http://schemas.microsoft.com/office/drawing/2014/main" id="{F9F51E5E-D6D4-4580-65E1-2C9527A62F6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5" name="Group 954">
            <a:extLst>
              <a:ext uri="{FF2B5EF4-FFF2-40B4-BE49-F238E27FC236}">
                <a16:creationId xmlns:a16="http://schemas.microsoft.com/office/drawing/2014/main" id="{164E65A6-1842-86EA-2BCA-C7B63D016B7C}"/>
              </a:ext>
            </a:extLst>
          </p:cNvPr>
          <p:cNvGrpSpPr/>
          <p:nvPr/>
        </p:nvGrpSpPr>
        <p:grpSpPr>
          <a:xfrm>
            <a:off x="928386" y="4518622"/>
            <a:ext cx="457200" cy="457200"/>
            <a:chOff x="1904999" y="3524250"/>
            <a:chExt cx="457200" cy="457200"/>
          </a:xfrm>
        </p:grpSpPr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92219945-5434-90EE-476E-4BCC51C6987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>
              <a:extLst>
                <a:ext uri="{FF2B5EF4-FFF2-40B4-BE49-F238E27FC236}">
                  <a16:creationId xmlns:a16="http://schemas.microsoft.com/office/drawing/2014/main" id="{4DAAEAA7-C0EB-ADC4-CAF7-8DB99EB40702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E71891C9-D713-A2CF-9B85-FE046748861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CB0B0743-7FE9-FF8A-B21F-9B3B357C6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0" name="Group 959">
            <a:extLst>
              <a:ext uri="{FF2B5EF4-FFF2-40B4-BE49-F238E27FC236}">
                <a16:creationId xmlns:a16="http://schemas.microsoft.com/office/drawing/2014/main" id="{FD0F7200-1836-0774-AB2E-4E50E8FD3E58}"/>
              </a:ext>
            </a:extLst>
          </p:cNvPr>
          <p:cNvGrpSpPr/>
          <p:nvPr/>
        </p:nvGrpSpPr>
        <p:grpSpPr>
          <a:xfrm>
            <a:off x="1385585" y="4518622"/>
            <a:ext cx="457200" cy="457200"/>
            <a:chOff x="1904999" y="3524250"/>
            <a:chExt cx="457200" cy="457200"/>
          </a:xfrm>
        </p:grpSpPr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7323DD9A-51D4-BD2E-35CB-48A0C5518E1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5E0AD6D3-F352-E9C5-EEBF-968DC578642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>
              <a:extLst>
                <a:ext uri="{FF2B5EF4-FFF2-40B4-BE49-F238E27FC236}">
                  <a16:creationId xmlns:a16="http://schemas.microsoft.com/office/drawing/2014/main" id="{C8A2996B-41FF-ADBB-970D-9103EBC776B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>
              <a:extLst>
                <a:ext uri="{FF2B5EF4-FFF2-40B4-BE49-F238E27FC236}">
                  <a16:creationId xmlns:a16="http://schemas.microsoft.com/office/drawing/2014/main" id="{F938851E-0FBD-A7A2-926A-07AB17EF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B32A1E9D-C63D-842A-DA81-4CBF05183E3D}"/>
              </a:ext>
            </a:extLst>
          </p:cNvPr>
          <p:cNvGrpSpPr/>
          <p:nvPr/>
        </p:nvGrpSpPr>
        <p:grpSpPr>
          <a:xfrm>
            <a:off x="928386" y="5277461"/>
            <a:ext cx="457200" cy="457200"/>
            <a:chOff x="1904999" y="3524250"/>
            <a:chExt cx="457200" cy="457200"/>
          </a:xfrm>
        </p:grpSpPr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9F68A4C1-F6C1-195E-5E50-F4AE2F70A6E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782A26D6-E3DC-6BFE-C626-BB87C9157D1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07B66464-BE93-DE42-C184-2A24BF79831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55C32603-9F0D-4A0C-04CC-439B3B49A35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A65B9F81-373A-57BB-104F-B73C0B1AE6F3}"/>
              </a:ext>
            </a:extLst>
          </p:cNvPr>
          <p:cNvGrpSpPr/>
          <p:nvPr/>
        </p:nvGrpSpPr>
        <p:grpSpPr>
          <a:xfrm>
            <a:off x="1385585" y="5277461"/>
            <a:ext cx="457200" cy="457200"/>
            <a:chOff x="1904999" y="3524250"/>
            <a:chExt cx="457200" cy="457200"/>
          </a:xfrm>
        </p:grpSpPr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0F826499-812B-244D-9A8F-E1181D96878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44DB0B38-1534-B723-7526-B236218D886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21154347-CC08-F142-2B14-B15809EB96E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ED340F88-7894-A7C8-1D62-A19614B5181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FE916D3A-E087-5D3A-9349-A6A44AACFDEB}"/>
              </a:ext>
            </a:extLst>
          </p:cNvPr>
          <p:cNvGrpSpPr/>
          <p:nvPr/>
        </p:nvGrpSpPr>
        <p:grpSpPr>
          <a:xfrm>
            <a:off x="15614102" y="5493554"/>
            <a:ext cx="457200" cy="457200"/>
            <a:chOff x="1904999" y="3524250"/>
            <a:chExt cx="457200" cy="457200"/>
          </a:xfrm>
        </p:grpSpPr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4F14500B-3645-FA91-7C4C-6EB61BD6305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3D30FDC6-1737-EB9F-5F6C-1D9AC9394BD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D666F91D-B061-D6C3-8EA0-314B0F95584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0A5FF43C-276E-D767-C277-B7695AF22CA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7C4B014C-6DF7-D87F-4F2D-C99ACD29AB0B}"/>
              </a:ext>
            </a:extLst>
          </p:cNvPr>
          <p:cNvGrpSpPr/>
          <p:nvPr/>
        </p:nvGrpSpPr>
        <p:grpSpPr>
          <a:xfrm>
            <a:off x="16071301" y="5493554"/>
            <a:ext cx="457200" cy="457200"/>
            <a:chOff x="1904999" y="3524250"/>
            <a:chExt cx="457200" cy="457200"/>
          </a:xfrm>
        </p:grpSpPr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DCE87A85-AFCA-64E3-5E1A-E6FD8FC7B23B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70BE8322-AC89-69C5-C547-367F663A6EF2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F3D95055-EA14-7DD3-E085-6D202DDC3C5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15800DF-4814-B4E8-0B93-F199B0E46E4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3C44BD14-319D-2B2F-E987-D1735F73E2A8}"/>
              </a:ext>
            </a:extLst>
          </p:cNvPr>
          <p:cNvGrpSpPr/>
          <p:nvPr/>
        </p:nvGrpSpPr>
        <p:grpSpPr>
          <a:xfrm>
            <a:off x="15614102" y="5950753"/>
            <a:ext cx="457200" cy="457200"/>
            <a:chOff x="1904999" y="3524250"/>
            <a:chExt cx="457200" cy="457200"/>
          </a:xfrm>
        </p:grpSpPr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CEF81ED1-0640-8C39-6BB0-636AD14E638E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BF9FAEB7-67D8-1E09-0D3E-3A6459F632B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4F700742-CE02-9E26-8E3F-C322EBEE6F0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F36570B0-B7D7-908E-A79C-A9653C93C01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DF0DE98A-E807-0CE7-E61F-8F8B5CBB49D9}"/>
              </a:ext>
            </a:extLst>
          </p:cNvPr>
          <p:cNvGrpSpPr/>
          <p:nvPr/>
        </p:nvGrpSpPr>
        <p:grpSpPr>
          <a:xfrm>
            <a:off x="16071301" y="5950753"/>
            <a:ext cx="457200" cy="457200"/>
            <a:chOff x="1904999" y="3524250"/>
            <a:chExt cx="457200" cy="457200"/>
          </a:xfrm>
        </p:grpSpPr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072312DE-E13E-AB89-97FB-EE7DBDC1486F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7FDFEC43-2224-27ED-59A4-9C9C4D573E2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7BFCD10B-75E1-7BC4-90F1-6DE623594AE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CB2BFB64-9A6B-62B2-DD69-CDA2B50CB9D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283CA805-35E1-041E-826F-EB5ACFBC3E11}"/>
              </a:ext>
            </a:extLst>
          </p:cNvPr>
          <p:cNvGrpSpPr/>
          <p:nvPr/>
        </p:nvGrpSpPr>
        <p:grpSpPr>
          <a:xfrm>
            <a:off x="15614102" y="6407952"/>
            <a:ext cx="457200" cy="457200"/>
            <a:chOff x="1904999" y="3524250"/>
            <a:chExt cx="457200" cy="457200"/>
          </a:xfrm>
        </p:grpSpPr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52855BC2-0B42-AE71-97D3-510EC498DB5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CFD52666-8FDF-5362-9186-8831ED7782C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5C46424B-6BEB-FFFC-B96D-D491B89C405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01E7395A-FC2B-8CB6-EE45-80749789DD8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E98ACEF-7A16-FF78-AD65-77B8E9FABDB2}"/>
              </a:ext>
            </a:extLst>
          </p:cNvPr>
          <p:cNvGrpSpPr/>
          <p:nvPr/>
        </p:nvGrpSpPr>
        <p:grpSpPr>
          <a:xfrm>
            <a:off x="16071301" y="6407952"/>
            <a:ext cx="457200" cy="457200"/>
            <a:chOff x="1904999" y="3524250"/>
            <a:chExt cx="457200" cy="457200"/>
          </a:xfrm>
        </p:grpSpPr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0E7AE291-B207-F424-2943-6F0BD0BCC26E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BA947970-9247-3214-B96F-7C3225C8EAC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E6F1BFD1-9AB5-E0C1-D381-F905435B19F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F39A300B-791E-C4E5-CD51-6278C8920FD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8" name="Straight Connector 747">
            <a:extLst>
              <a:ext uri="{FF2B5EF4-FFF2-40B4-BE49-F238E27FC236}">
                <a16:creationId xmlns:a16="http://schemas.microsoft.com/office/drawing/2014/main" id="{41D7EFA9-10D5-37D6-99CC-BCA4E6FC0659}"/>
              </a:ext>
            </a:extLst>
          </p:cNvPr>
          <p:cNvCxnSpPr>
            <a:cxnSpLocks/>
          </p:cNvCxnSpPr>
          <p:nvPr/>
        </p:nvCxnSpPr>
        <p:spPr>
          <a:xfrm>
            <a:off x="1156984" y="5355252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BF93EDC-C29A-24AE-1A29-1F612E83EF57}"/>
              </a:ext>
            </a:extLst>
          </p:cNvPr>
          <p:cNvCxnSpPr>
            <a:cxnSpLocks/>
          </p:cNvCxnSpPr>
          <p:nvPr/>
        </p:nvCxnSpPr>
        <p:spPr>
          <a:xfrm>
            <a:off x="1614185" y="5355252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E05E6C6F-F50C-2D50-84B8-5A021AE7FF97}"/>
              </a:ext>
            </a:extLst>
          </p:cNvPr>
          <p:cNvCxnSpPr>
            <a:cxnSpLocks/>
          </p:cNvCxnSpPr>
          <p:nvPr/>
        </p:nvCxnSpPr>
        <p:spPr>
          <a:xfrm>
            <a:off x="1156984" y="5503679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74368FC7-B807-AF36-F269-E697D56AEB7D}"/>
              </a:ext>
            </a:extLst>
          </p:cNvPr>
          <p:cNvCxnSpPr>
            <a:cxnSpLocks/>
          </p:cNvCxnSpPr>
          <p:nvPr/>
        </p:nvCxnSpPr>
        <p:spPr>
          <a:xfrm>
            <a:off x="1156984" y="5277461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0A73CD87-AB89-186A-8CBB-BD462356B09D}"/>
              </a:ext>
            </a:extLst>
          </p:cNvPr>
          <p:cNvCxnSpPr>
            <a:cxnSpLocks/>
          </p:cNvCxnSpPr>
          <p:nvPr/>
        </p:nvCxnSpPr>
        <p:spPr>
          <a:xfrm>
            <a:off x="1614185" y="5277461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8478E25C-036C-118F-D868-DBB94A92CE12}"/>
              </a:ext>
            </a:extLst>
          </p:cNvPr>
          <p:cNvCxnSpPr>
            <a:cxnSpLocks/>
          </p:cNvCxnSpPr>
          <p:nvPr/>
        </p:nvCxnSpPr>
        <p:spPr>
          <a:xfrm>
            <a:off x="1156984" y="4827394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3580839E-532C-A1C1-2F98-5F530C74B2A4}"/>
              </a:ext>
            </a:extLst>
          </p:cNvPr>
          <p:cNvCxnSpPr>
            <a:cxnSpLocks/>
          </p:cNvCxnSpPr>
          <p:nvPr/>
        </p:nvCxnSpPr>
        <p:spPr>
          <a:xfrm>
            <a:off x="1608466" y="4827394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ctagon 325">
            <a:extLst>
              <a:ext uri="{FF2B5EF4-FFF2-40B4-BE49-F238E27FC236}">
                <a16:creationId xmlns:a16="http://schemas.microsoft.com/office/drawing/2014/main" id="{896A7701-D650-1DA1-F305-CAEEAC6DCA98}"/>
              </a:ext>
            </a:extLst>
          </p:cNvPr>
          <p:cNvSpPr/>
          <p:nvPr/>
        </p:nvSpPr>
        <p:spPr>
          <a:xfrm>
            <a:off x="1471306" y="4608237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F8CB8969-8EC8-C12C-ACF6-0EB735289256}"/>
              </a:ext>
            </a:extLst>
          </p:cNvPr>
          <p:cNvSpPr/>
          <p:nvPr/>
        </p:nvSpPr>
        <p:spPr>
          <a:xfrm>
            <a:off x="1014108" y="4608237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659D3D92-0C6F-ACF9-2D39-EBD61F758CC1}"/>
                  </a:ext>
                </a:extLst>
              </p:cNvPr>
              <p:cNvSpPr txBox="1"/>
              <p:nvPr/>
            </p:nvSpPr>
            <p:spPr>
              <a:xfrm>
                <a:off x="955663" y="4935170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659D3D92-0C6F-ACF9-2D39-EBD61F758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63" y="4935170"/>
                <a:ext cx="4057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C15470E4-44C3-5B2E-51E2-BB2281BB5FB8}"/>
                  </a:ext>
                </a:extLst>
              </p:cNvPr>
              <p:cNvSpPr txBox="1"/>
              <p:nvPr/>
            </p:nvSpPr>
            <p:spPr>
              <a:xfrm>
                <a:off x="1406513" y="4935170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C15470E4-44C3-5B2E-51E2-BB2281BB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513" y="4935170"/>
                <a:ext cx="4057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Right Brace 336">
            <a:extLst>
              <a:ext uri="{FF2B5EF4-FFF2-40B4-BE49-F238E27FC236}">
                <a16:creationId xmlns:a16="http://schemas.microsoft.com/office/drawing/2014/main" id="{ABDE3316-F45C-4610-7518-892B35DA4720}"/>
              </a:ext>
            </a:extLst>
          </p:cNvPr>
          <p:cNvSpPr/>
          <p:nvPr/>
        </p:nvSpPr>
        <p:spPr>
          <a:xfrm>
            <a:off x="1869269" y="4739768"/>
            <a:ext cx="168171" cy="763909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ight Brace 337">
            <a:extLst>
              <a:ext uri="{FF2B5EF4-FFF2-40B4-BE49-F238E27FC236}">
                <a16:creationId xmlns:a16="http://schemas.microsoft.com/office/drawing/2014/main" id="{48C258C2-D8D1-FE07-5CEB-9D40211E312C}"/>
              </a:ext>
            </a:extLst>
          </p:cNvPr>
          <p:cNvSpPr/>
          <p:nvPr/>
        </p:nvSpPr>
        <p:spPr>
          <a:xfrm rot="5400000">
            <a:off x="1295777" y="5619174"/>
            <a:ext cx="168171" cy="457191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0F4CD3B1-4229-7045-E7A5-3E256431AD24}"/>
                  </a:ext>
                </a:extLst>
              </p:cNvPr>
              <p:cNvSpPr txBox="1"/>
              <p:nvPr/>
            </p:nvSpPr>
            <p:spPr>
              <a:xfrm>
                <a:off x="1180141" y="5897688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0F4CD3B1-4229-7045-E7A5-3E256431A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141" y="5897688"/>
                <a:ext cx="4057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50C416FC-65FC-96C9-2AC0-74CC6741AA6D}"/>
                  </a:ext>
                </a:extLst>
              </p:cNvPr>
              <p:cNvSpPr txBox="1"/>
              <p:nvPr/>
            </p:nvSpPr>
            <p:spPr>
              <a:xfrm>
                <a:off x="1900630" y="4942966"/>
                <a:ext cx="957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50C416FC-65FC-96C9-2AC0-74CC6741A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630" y="4942966"/>
                <a:ext cx="9578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Right Brace 341">
            <a:extLst>
              <a:ext uri="{FF2B5EF4-FFF2-40B4-BE49-F238E27FC236}">
                <a16:creationId xmlns:a16="http://schemas.microsoft.com/office/drawing/2014/main" id="{ACA52E9D-272F-9BBB-EF25-D114327EC757}"/>
              </a:ext>
            </a:extLst>
          </p:cNvPr>
          <p:cNvSpPr/>
          <p:nvPr/>
        </p:nvSpPr>
        <p:spPr>
          <a:xfrm rot="10800000">
            <a:off x="730814" y="4518622"/>
            <a:ext cx="168171" cy="1216034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902CA847-D4C0-1D64-D85F-5B101AFAEA73}"/>
                  </a:ext>
                </a:extLst>
              </p:cNvPr>
              <p:cNvSpPr txBox="1"/>
              <p:nvPr/>
            </p:nvSpPr>
            <p:spPr>
              <a:xfrm>
                <a:off x="328590" y="4942966"/>
                <a:ext cx="491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902CA847-D4C0-1D64-D85F-5B101AFAE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90" y="4942966"/>
                <a:ext cx="4910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" name="Right Brace 343">
            <a:extLst>
              <a:ext uri="{FF2B5EF4-FFF2-40B4-BE49-F238E27FC236}">
                <a16:creationId xmlns:a16="http://schemas.microsoft.com/office/drawing/2014/main" id="{0BA7CC53-9B9D-49EB-625E-D485030FB88B}"/>
              </a:ext>
            </a:extLst>
          </p:cNvPr>
          <p:cNvSpPr/>
          <p:nvPr/>
        </p:nvSpPr>
        <p:spPr>
          <a:xfrm rot="16200000">
            <a:off x="1301502" y="3945583"/>
            <a:ext cx="168171" cy="914400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7BE91CC3-7C04-6828-FD9F-6C824C072C55}"/>
                  </a:ext>
                </a:extLst>
              </p:cNvPr>
              <p:cNvSpPr txBox="1"/>
              <p:nvPr/>
            </p:nvSpPr>
            <p:spPr>
              <a:xfrm>
                <a:off x="1180141" y="3977610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7BE91CC3-7C04-6828-FD9F-6C824C072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141" y="3977610"/>
                <a:ext cx="4057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5E645BC7-B6B5-E788-DE36-5465A1EA0BBD}"/>
              </a:ext>
            </a:extLst>
          </p:cNvPr>
          <p:cNvCxnSpPr>
            <a:cxnSpLocks/>
          </p:cNvCxnSpPr>
          <p:nvPr/>
        </p:nvCxnSpPr>
        <p:spPr>
          <a:xfrm>
            <a:off x="14400568" y="5566248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ctagon 352">
            <a:extLst>
              <a:ext uri="{FF2B5EF4-FFF2-40B4-BE49-F238E27FC236}">
                <a16:creationId xmlns:a16="http://schemas.microsoft.com/office/drawing/2014/main" id="{9D54895C-70F8-462D-E3EE-8BDA907CE513}"/>
              </a:ext>
            </a:extLst>
          </p:cNvPr>
          <p:cNvSpPr/>
          <p:nvPr/>
        </p:nvSpPr>
        <p:spPr>
          <a:xfrm>
            <a:off x="14714890" y="5430425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4D7F54F2-B5FC-B5C2-3608-C592CA5D57A1}"/>
              </a:ext>
            </a:extLst>
          </p:cNvPr>
          <p:cNvSpPr/>
          <p:nvPr/>
        </p:nvSpPr>
        <p:spPr>
          <a:xfrm>
            <a:off x="14257692" y="5430425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B5CDD9A3-8CBB-D1F0-ADB5-44B297643A49}"/>
              </a:ext>
            </a:extLst>
          </p:cNvPr>
          <p:cNvCxnSpPr>
            <a:cxnSpLocks/>
          </p:cNvCxnSpPr>
          <p:nvPr/>
        </p:nvCxnSpPr>
        <p:spPr>
          <a:xfrm>
            <a:off x="14393425" y="6345783"/>
            <a:ext cx="0" cy="4781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29B9766-EE14-0000-DD3B-5D9E9C60DF70}"/>
              </a:ext>
            </a:extLst>
          </p:cNvPr>
          <p:cNvCxnSpPr>
            <a:cxnSpLocks/>
          </p:cNvCxnSpPr>
          <p:nvPr/>
        </p:nvCxnSpPr>
        <p:spPr>
          <a:xfrm>
            <a:off x="14850626" y="6352927"/>
            <a:ext cx="0" cy="4710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50E16B5-F707-B665-13A1-B5298EF566AE}"/>
              </a:ext>
            </a:extLst>
          </p:cNvPr>
          <p:cNvCxnSpPr>
            <a:cxnSpLocks/>
          </p:cNvCxnSpPr>
          <p:nvPr/>
        </p:nvCxnSpPr>
        <p:spPr>
          <a:xfrm>
            <a:off x="14393425" y="6823970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Octagon 358">
            <a:extLst>
              <a:ext uri="{FF2B5EF4-FFF2-40B4-BE49-F238E27FC236}">
                <a16:creationId xmlns:a16="http://schemas.microsoft.com/office/drawing/2014/main" id="{402E1E7C-71EE-FC34-6705-5334B235B5C7}"/>
              </a:ext>
            </a:extLst>
          </p:cNvPr>
          <p:cNvSpPr/>
          <p:nvPr/>
        </p:nvSpPr>
        <p:spPr>
          <a:xfrm>
            <a:off x="14714890" y="6208486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36962543-4739-267E-26CE-A59C7DB336A7}"/>
              </a:ext>
            </a:extLst>
          </p:cNvPr>
          <p:cNvSpPr/>
          <p:nvPr/>
        </p:nvSpPr>
        <p:spPr>
          <a:xfrm>
            <a:off x="14257692" y="6208486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82FBCAC-CB40-DECE-5D8B-297FC578637F}"/>
              </a:ext>
            </a:extLst>
          </p:cNvPr>
          <p:cNvCxnSpPr>
            <a:cxnSpLocks/>
          </p:cNvCxnSpPr>
          <p:nvPr/>
        </p:nvCxnSpPr>
        <p:spPr>
          <a:xfrm>
            <a:off x="15848729" y="5733401"/>
            <a:ext cx="0" cy="9300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2F43238C-8EEA-9633-D0C4-376B55682300}"/>
              </a:ext>
            </a:extLst>
          </p:cNvPr>
          <p:cNvCxnSpPr>
            <a:cxnSpLocks/>
          </p:cNvCxnSpPr>
          <p:nvPr/>
        </p:nvCxnSpPr>
        <p:spPr>
          <a:xfrm>
            <a:off x="16305930" y="5709589"/>
            <a:ext cx="0" cy="9538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C906AAF8-7416-81E1-503C-022171E4D6ED}"/>
              </a:ext>
            </a:extLst>
          </p:cNvPr>
          <p:cNvCxnSpPr>
            <a:cxnSpLocks/>
          </p:cNvCxnSpPr>
          <p:nvPr/>
        </p:nvCxnSpPr>
        <p:spPr>
          <a:xfrm>
            <a:off x="15848729" y="6663463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Octagon 365">
            <a:extLst>
              <a:ext uri="{FF2B5EF4-FFF2-40B4-BE49-F238E27FC236}">
                <a16:creationId xmlns:a16="http://schemas.microsoft.com/office/drawing/2014/main" id="{5BF44072-CDE9-EF3B-DC23-226913600DCF}"/>
              </a:ext>
            </a:extLst>
          </p:cNvPr>
          <p:cNvSpPr/>
          <p:nvPr/>
        </p:nvSpPr>
        <p:spPr>
          <a:xfrm>
            <a:off x="16170194" y="5588819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FC025A97-6BAF-1921-252B-78EBEB8A33BD}"/>
              </a:ext>
            </a:extLst>
          </p:cNvPr>
          <p:cNvSpPr/>
          <p:nvPr/>
        </p:nvSpPr>
        <p:spPr>
          <a:xfrm>
            <a:off x="15712996" y="558881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54086166-4E68-37D0-A5FB-AAEB85993D60}"/>
                  </a:ext>
                </a:extLst>
              </p:cNvPr>
              <p:cNvSpPr txBox="1"/>
              <p:nvPr/>
            </p:nvSpPr>
            <p:spPr>
              <a:xfrm>
                <a:off x="14179214" y="4975322"/>
                <a:ext cx="873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54086166-4E68-37D0-A5FB-AAEB85993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9214" y="4975322"/>
                <a:ext cx="8735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ED9BF336-B0E0-4261-B715-50B4AE86AC55}"/>
                  </a:ext>
                </a:extLst>
              </p:cNvPr>
              <p:cNvSpPr txBox="1"/>
              <p:nvPr/>
            </p:nvSpPr>
            <p:spPr>
              <a:xfrm>
                <a:off x="14179214" y="7046945"/>
                <a:ext cx="873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ED9BF336-B0E0-4261-B715-50B4AE86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9214" y="7046945"/>
                <a:ext cx="87356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FD92A893-9AFC-A8E2-14CC-2B10962A38E7}"/>
                  </a:ext>
                </a:extLst>
              </p:cNvPr>
              <p:cNvSpPr txBox="1"/>
              <p:nvPr/>
            </p:nvSpPr>
            <p:spPr>
              <a:xfrm>
                <a:off x="15626612" y="5118066"/>
                <a:ext cx="873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FD92A893-9AFC-A8E2-14CC-2B10962A3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6612" y="5118066"/>
                <a:ext cx="8735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1" name="Table 380">
                <a:extLst>
                  <a:ext uri="{FF2B5EF4-FFF2-40B4-BE49-F238E27FC236}">
                    <a16:creationId xmlns:a16="http://schemas.microsoft.com/office/drawing/2014/main" id="{7EF2C170-633D-F850-BEF1-EA984ADB69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148711"/>
                  </p:ext>
                </p:extLst>
              </p:nvPr>
            </p:nvGraphicFramePr>
            <p:xfrm>
              <a:off x="393406" y="-2121552"/>
              <a:ext cx="6534331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6571">
                      <a:extLst>
                        <a:ext uri="{9D8B030D-6E8A-4147-A177-3AD203B41FA5}">
                          <a16:colId xmlns:a16="http://schemas.microsoft.com/office/drawing/2014/main" val="2963971443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410233634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2569606206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46712188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1341235900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1291546386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26474690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Possible?</a:t>
                          </a:r>
                        </a:p>
                      </a:txBody>
                      <a:tcPr anchor="b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b"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903601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255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4860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left</a:t>
                          </a: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diag.</a:t>
                          </a: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right</a:t>
                          </a: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left</a:t>
                          </a: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diag.</a:t>
                          </a: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right</a:t>
                          </a: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11829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1" name="Table 380">
                <a:extLst>
                  <a:ext uri="{FF2B5EF4-FFF2-40B4-BE49-F238E27FC236}">
                    <a16:creationId xmlns:a16="http://schemas.microsoft.com/office/drawing/2014/main" id="{7EF2C170-633D-F850-BEF1-EA984ADB69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148711"/>
                  </p:ext>
                </p:extLst>
              </p:nvPr>
            </p:nvGraphicFramePr>
            <p:xfrm>
              <a:off x="393406" y="-2121552"/>
              <a:ext cx="6534331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6571">
                      <a:extLst>
                        <a:ext uri="{9D8B030D-6E8A-4147-A177-3AD203B41FA5}">
                          <a16:colId xmlns:a16="http://schemas.microsoft.com/office/drawing/2014/main" val="2963971443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410233634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2569606206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46712188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1341235900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1291546386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26474690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Possible?</a:t>
                          </a:r>
                        </a:p>
                      </a:txBody>
                      <a:tcPr anchor="b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11"/>
                          <a:stretch>
                            <a:fillRect l="-64778" t="-6557" r="-100739" b="-3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b"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11"/>
                          <a:stretch>
                            <a:fillRect l="-165185" t="-6557" r="-988" b="-3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903601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82" t="-106557" r="-31106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255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82" t="-203226" r="-311069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4860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left</a:t>
                          </a: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diag.</a:t>
                          </a: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right</a:t>
                          </a: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left</a:t>
                          </a: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diag.</a:t>
                          </a: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right</a:t>
                          </a: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11829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2" name="Table 381">
                <a:extLst>
                  <a:ext uri="{FF2B5EF4-FFF2-40B4-BE49-F238E27FC236}">
                    <a16:creationId xmlns:a16="http://schemas.microsoft.com/office/drawing/2014/main" id="{3DE0D431-1689-7D01-4E71-914EA97C0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404757"/>
                  </p:ext>
                </p:extLst>
              </p:nvPr>
            </p:nvGraphicFramePr>
            <p:xfrm>
              <a:off x="7671031" y="-2055939"/>
              <a:ext cx="812800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3567084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55248272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4562136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88172159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7027428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576594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1837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4996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94567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2" name="Table 381">
                <a:extLst>
                  <a:ext uri="{FF2B5EF4-FFF2-40B4-BE49-F238E27FC236}">
                    <a16:creationId xmlns:a16="http://schemas.microsoft.com/office/drawing/2014/main" id="{3DE0D431-1689-7D01-4E71-914EA97C0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404757"/>
                  </p:ext>
                </p:extLst>
              </p:nvPr>
            </p:nvGraphicFramePr>
            <p:xfrm>
              <a:off x="7671031" y="-2055939"/>
              <a:ext cx="812800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35670848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55248272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4562136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88172159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7027428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8576594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25" t="-1639" r="-200674" b="-2049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0450" t="-1639" r="-101126" b="-2049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000" t="-1639" r="-899" b="-2049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1837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4996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94567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3" name="Table 382">
                <a:extLst>
                  <a:ext uri="{FF2B5EF4-FFF2-40B4-BE49-F238E27FC236}">
                    <a16:creationId xmlns:a16="http://schemas.microsoft.com/office/drawing/2014/main" id="{D4F7487B-8D7F-EC32-A03E-5211E1EC30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387015"/>
                  </p:ext>
                </p:extLst>
              </p:nvPr>
            </p:nvGraphicFramePr>
            <p:xfrm>
              <a:off x="8997959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𝐦𝐨𝐝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3" name="Table 382">
                <a:extLst>
                  <a:ext uri="{FF2B5EF4-FFF2-40B4-BE49-F238E27FC236}">
                    <a16:creationId xmlns:a16="http://schemas.microsoft.com/office/drawing/2014/main" id="{D4F7487B-8D7F-EC32-A03E-5211E1EC30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387015"/>
                  </p:ext>
                </p:extLst>
              </p:nvPr>
            </p:nvGraphicFramePr>
            <p:xfrm>
              <a:off x="8997959" y="3623344"/>
              <a:ext cx="27432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50166" t="-1333" r="-664" b="-530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333" t="-50166" r="-504000" b="-730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?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38" name="TextBox 837">
            <a:extLst>
              <a:ext uri="{FF2B5EF4-FFF2-40B4-BE49-F238E27FC236}">
                <a16:creationId xmlns:a16="http://schemas.microsoft.com/office/drawing/2014/main" id="{215F0721-31C0-AB83-8578-48E8ECBC28B5}"/>
              </a:ext>
            </a:extLst>
          </p:cNvPr>
          <p:cNvSpPr txBox="1"/>
          <p:nvPr/>
        </p:nvSpPr>
        <p:spPr>
          <a:xfrm>
            <a:off x="9510349" y="3141352"/>
            <a:ext cx="169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Possible?</a:t>
            </a:r>
          </a:p>
        </p:txBody>
      </p:sp>
      <p:grpSp>
        <p:nvGrpSpPr>
          <p:cNvPr id="842" name="Group 841">
            <a:extLst>
              <a:ext uri="{FF2B5EF4-FFF2-40B4-BE49-F238E27FC236}">
                <a16:creationId xmlns:a16="http://schemas.microsoft.com/office/drawing/2014/main" id="{CFE610B5-5A8D-215A-E24B-5E6F0E5574B3}"/>
              </a:ext>
            </a:extLst>
          </p:cNvPr>
          <p:cNvGrpSpPr/>
          <p:nvPr/>
        </p:nvGrpSpPr>
        <p:grpSpPr>
          <a:xfrm>
            <a:off x="2676078" y="8757250"/>
            <a:ext cx="2072866" cy="2224778"/>
            <a:chOff x="1904999" y="3524250"/>
            <a:chExt cx="457200" cy="457200"/>
          </a:xfrm>
        </p:grpSpPr>
        <p:cxnSp>
          <p:nvCxnSpPr>
            <p:cNvPr id="843" name="Straight Connector 842">
              <a:extLst>
                <a:ext uri="{FF2B5EF4-FFF2-40B4-BE49-F238E27FC236}">
                  <a16:creationId xmlns:a16="http://schemas.microsoft.com/office/drawing/2014/main" id="{6D0D1C3E-3745-DC51-05DC-D75113B3341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C933596C-9CB9-3A26-FC88-A01FA49DA5D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FD5DDFE5-B209-1AE6-1C9E-3481CF230AA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62362891-4CAC-A647-88E4-03F7CFF165B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5" name="Oval 1104">
            <a:extLst>
              <a:ext uri="{FF2B5EF4-FFF2-40B4-BE49-F238E27FC236}">
                <a16:creationId xmlns:a16="http://schemas.microsoft.com/office/drawing/2014/main" id="{B751421D-06D6-D090-C848-77A3B75DA4D6}"/>
              </a:ext>
            </a:extLst>
          </p:cNvPr>
          <p:cNvSpPr/>
          <p:nvPr/>
        </p:nvSpPr>
        <p:spPr>
          <a:xfrm>
            <a:off x="10324114" y="4468069"/>
            <a:ext cx="536385" cy="5363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CAD294AF-D1B7-0B48-A672-34B3840DCC87}"/>
              </a:ext>
            </a:extLst>
          </p:cNvPr>
          <p:cNvSpPr/>
          <p:nvPr/>
        </p:nvSpPr>
        <p:spPr>
          <a:xfrm>
            <a:off x="10324114" y="5414099"/>
            <a:ext cx="536385" cy="5363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61E278A2-2163-85CD-1D11-CB86EF0F78B7}"/>
              </a:ext>
            </a:extLst>
          </p:cNvPr>
          <p:cNvSpPr txBox="1"/>
          <p:nvPr/>
        </p:nvSpPr>
        <p:spPr>
          <a:xfrm>
            <a:off x="12448185" y="6276322"/>
            <a:ext cx="190536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8" name="TextBox 1107">
                <a:extLst>
                  <a:ext uri="{FF2B5EF4-FFF2-40B4-BE49-F238E27FC236}">
                    <a16:creationId xmlns:a16="http://schemas.microsoft.com/office/drawing/2014/main" id="{DBC8AF6B-8802-3B9F-16EA-67760FEB85D6}"/>
                  </a:ext>
                </a:extLst>
              </p:cNvPr>
              <p:cNvSpPr txBox="1"/>
              <p:nvPr/>
            </p:nvSpPr>
            <p:spPr>
              <a:xfrm>
                <a:off x="644200" y="3541276"/>
                <a:ext cx="1476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unit</a:t>
                </a:r>
              </a:p>
            </p:txBody>
          </p:sp>
        </mc:Choice>
        <mc:Fallback xmlns="">
          <p:sp>
            <p:nvSpPr>
              <p:cNvPr id="1108" name="TextBox 1107">
                <a:extLst>
                  <a:ext uri="{FF2B5EF4-FFF2-40B4-BE49-F238E27FC236}">
                    <a16:creationId xmlns:a16="http://schemas.microsoft.com/office/drawing/2014/main" id="{DBC8AF6B-8802-3B9F-16EA-67760FEB8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00" y="3541276"/>
                <a:ext cx="1476960" cy="369332"/>
              </a:xfrm>
              <a:prstGeom prst="rect">
                <a:avLst/>
              </a:prstGeom>
              <a:blipFill>
                <a:blip r:embed="rId1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D5EADCA7-F0E8-13C3-5CAE-C47C8445C9D1}"/>
              </a:ext>
            </a:extLst>
          </p:cNvPr>
          <p:cNvGrpSpPr/>
          <p:nvPr/>
        </p:nvGrpSpPr>
        <p:grpSpPr>
          <a:xfrm>
            <a:off x="4608713" y="4518622"/>
            <a:ext cx="457200" cy="457200"/>
            <a:chOff x="1904999" y="3524250"/>
            <a:chExt cx="457200" cy="457200"/>
          </a:xfrm>
        </p:grpSpPr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90F5345B-B19F-74EB-1795-427005E8A35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96BD372E-AFD9-24D2-A5FB-B453A1FB908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>
              <a:extLst>
                <a:ext uri="{FF2B5EF4-FFF2-40B4-BE49-F238E27FC236}">
                  <a16:creationId xmlns:a16="http://schemas.microsoft.com/office/drawing/2014/main" id="{ACAA55E4-85CF-935F-485A-1B4A9A0304D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B985D7C3-7C27-BDA4-C6A2-E0567F68FBA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5B69E766-D525-EA0D-9B2C-EB00F89B3497}"/>
              </a:ext>
            </a:extLst>
          </p:cNvPr>
          <p:cNvGrpSpPr/>
          <p:nvPr/>
        </p:nvGrpSpPr>
        <p:grpSpPr>
          <a:xfrm>
            <a:off x="5065912" y="4518622"/>
            <a:ext cx="457200" cy="457200"/>
            <a:chOff x="1904999" y="3524250"/>
            <a:chExt cx="457200" cy="457200"/>
          </a:xfrm>
        </p:grpSpPr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B7B8293A-1FE4-CF4F-996A-8FF91005E59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6EE5F769-0EA5-B410-A404-0BB9D64A1C5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497CAC3A-B228-3DF0-C94F-0E329FC8DE0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D14CDB18-1566-336D-1438-5B1C08A6B65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FBE03085-2682-9EC3-8226-F08650AA0574}"/>
              </a:ext>
            </a:extLst>
          </p:cNvPr>
          <p:cNvGrpSpPr/>
          <p:nvPr/>
        </p:nvGrpSpPr>
        <p:grpSpPr>
          <a:xfrm>
            <a:off x="4608713" y="5277461"/>
            <a:ext cx="457200" cy="457200"/>
            <a:chOff x="1904999" y="3524250"/>
            <a:chExt cx="457200" cy="457200"/>
          </a:xfrm>
        </p:grpSpPr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683DC5F1-9503-57E3-5F4F-342BF766989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CB990BF2-204B-EFE2-88A7-D8B5B83F8BD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>
              <a:extLst>
                <a:ext uri="{FF2B5EF4-FFF2-40B4-BE49-F238E27FC236}">
                  <a16:creationId xmlns:a16="http://schemas.microsoft.com/office/drawing/2014/main" id="{A1A22229-823F-B8E8-A315-12AD7A95E2B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C898CF99-592D-C899-45F6-4637B4B5A21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56A75E27-1E5E-B3CA-4CC9-9A9A5C31DC7C}"/>
              </a:ext>
            </a:extLst>
          </p:cNvPr>
          <p:cNvGrpSpPr/>
          <p:nvPr/>
        </p:nvGrpSpPr>
        <p:grpSpPr>
          <a:xfrm>
            <a:off x="5065912" y="5277461"/>
            <a:ext cx="457200" cy="457200"/>
            <a:chOff x="1904999" y="3524250"/>
            <a:chExt cx="457200" cy="457200"/>
          </a:xfrm>
        </p:grpSpPr>
        <p:cxnSp>
          <p:nvCxnSpPr>
            <p:cNvPr id="1139" name="Straight Connector 1138">
              <a:extLst>
                <a:ext uri="{FF2B5EF4-FFF2-40B4-BE49-F238E27FC236}">
                  <a16:creationId xmlns:a16="http://schemas.microsoft.com/office/drawing/2014/main" id="{D503984D-767C-8998-B23E-103024EE259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02A102B2-03F9-53F6-DAB5-4FA87603A70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>
              <a:extLst>
                <a:ext uri="{FF2B5EF4-FFF2-40B4-BE49-F238E27FC236}">
                  <a16:creationId xmlns:a16="http://schemas.microsoft.com/office/drawing/2014/main" id="{4FB7DFC4-3358-1574-567D-ED72A7625C7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5EBFC726-F0E1-BBD9-8814-F0A8CDE0AE2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EA75EF0B-3E16-F21C-0E02-39996EDFCB70}"/>
              </a:ext>
            </a:extLst>
          </p:cNvPr>
          <p:cNvCxnSpPr>
            <a:cxnSpLocks/>
          </p:cNvCxnSpPr>
          <p:nvPr/>
        </p:nvCxnSpPr>
        <p:spPr>
          <a:xfrm>
            <a:off x="4837311" y="5355252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AB678F8E-343B-0DA6-07A7-D2BDE3CB349A}"/>
              </a:ext>
            </a:extLst>
          </p:cNvPr>
          <p:cNvCxnSpPr>
            <a:cxnSpLocks/>
          </p:cNvCxnSpPr>
          <p:nvPr/>
        </p:nvCxnSpPr>
        <p:spPr>
          <a:xfrm>
            <a:off x="5294512" y="5355252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AA34EC25-56A5-76D9-44FE-6A4CC7308AE7}"/>
              </a:ext>
            </a:extLst>
          </p:cNvPr>
          <p:cNvCxnSpPr>
            <a:cxnSpLocks/>
          </p:cNvCxnSpPr>
          <p:nvPr/>
        </p:nvCxnSpPr>
        <p:spPr>
          <a:xfrm>
            <a:off x="4837311" y="5503679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6DA8A7F9-EA6F-636B-7467-B0C6D2A30ABA}"/>
              </a:ext>
            </a:extLst>
          </p:cNvPr>
          <p:cNvCxnSpPr>
            <a:cxnSpLocks/>
          </p:cNvCxnSpPr>
          <p:nvPr/>
        </p:nvCxnSpPr>
        <p:spPr>
          <a:xfrm>
            <a:off x="4837311" y="5277461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10C11B0E-34EB-E0EA-7BDA-33218BE82B32}"/>
              </a:ext>
            </a:extLst>
          </p:cNvPr>
          <p:cNvCxnSpPr>
            <a:cxnSpLocks/>
          </p:cNvCxnSpPr>
          <p:nvPr/>
        </p:nvCxnSpPr>
        <p:spPr>
          <a:xfrm>
            <a:off x="5294512" y="5277461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C17F6EA5-3EA3-6AED-5789-BA078EFD246B}"/>
              </a:ext>
            </a:extLst>
          </p:cNvPr>
          <p:cNvCxnSpPr>
            <a:cxnSpLocks/>
          </p:cNvCxnSpPr>
          <p:nvPr/>
        </p:nvCxnSpPr>
        <p:spPr>
          <a:xfrm>
            <a:off x="4837311" y="4827394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16B4EBF7-FB96-A827-9452-39CF3E35EF78}"/>
              </a:ext>
            </a:extLst>
          </p:cNvPr>
          <p:cNvCxnSpPr>
            <a:cxnSpLocks/>
          </p:cNvCxnSpPr>
          <p:nvPr/>
        </p:nvCxnSpPr>
        <p:spPr>
          <a:xfrm>
            <a:off x="5288793" y="4827394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1" name="Oval 1150">
            <a:extLst>
              <a:ext uri="{FF2B5EF4-FFF2-40B4-BE49-F238E27FC236}">
                <a16:creationId xmlns:a16="http://schemas.microsoft.com/office/drawing/2014/main" id="{483C6797-1CFB-5693-9877-3554270EF495}"/>
              </a:ext>
            </a:extLst>
          </p:cNvPr>
          <p:cNvSpPr/>
          <p:nvPr/>
        </p:nvSpPr>
        <p:spPr>
          <a:xfrm>
            <a:off x="4694435" y="4608237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2" name="TextBox 1151">
                <a:extLst>
                  <a:ext uri="{FF2B5EF4-FFF2-40B4-BE49-F238E27FC236}">
                    <a16:creationId xmlns:a16="http://schemas.microsoft.com/office/drawing/2014/main" id="{A63B14DC-6D64-0041-2B41-4EF96F2A90E7}"/>
                  </a:ext>
                </a:extLst>
              </p:cNvPr>
              <p:cNvSpPr txBox="1"/>
              <p:nvPr/>
            </p:nvSpPr>
            <p:spPr>
              <a:xfrm>
                <a:off x="4635990" y="4935170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2" name="TextBox 1151">
                <a:extLst>
                  <a:ext uri="{FF2B5EF4-FFF2-40B4-BE49-F238E27FC236}">
                    <a16:creationId xmlns:a16="http://schemas.microsoft.com/office/drawing/2014/main" id="{A63B14DC-6D64-0041-2B41-4EF96F2A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990" y="4935170"/>
                <a:ext cx="40579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3" name="TextBox 1152">
                <a:extLst>
                  <a:ext uri="{FF2B5EF4-FFF2-40B4-BE49-F238E27FC236}">
                    <a16:creationId xmlns:a16="http://schemas.microsoft.com/office/drawing/2014/main" id="{20DA68E5-BCBC-852B-A330-36C24946C0EC}"/>
                  </a:ext>
                </a:extLst>
              </p:cNvPr>
              <p:cNvSpPr txBox="1"/>
              <p:nvPr/>
            </p:nvSpPr>
            <p:spPr>
              <a:xfrm>
                <a:off x="5086840" y="4935170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3" name="TextBox 1152">
                <a:extLst>
                  <a:ext uri="{FF2B5EF4-FFF2-40B4-BE49-F238E27FC236}">
                    <a16:creationId xmlns:a16="http://schemas.microsoft.com/office/drawing/2014/main" id="{20DA68E5-BCBC-852B-A330-36C24946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840" y="4935170"/>
                <a:ext cx="40579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8" name="Right Brace 1157">
            <a:extLst>
              <a:ext uri="{FF2B5EF4-FFF2-40B4-BE49-F238E27FC236}">
                <a16:creationId xmlns:a16="http://schemas.microsoft.com/office/drawing/2014/main" id="{F906A0AF-6958-ED92-A8A6-FEA3C8C0C48B}"/>
              </a:ext>
            </a:extLst>
          </p:cNvPr>
          <p:cNvSpPr/>
          <p:nvPr/>
        </p:nvSpPr>
        <p:spPr>
          <a:xfrm rot="10800000">
            <a:off x="4411141" y="4518622"/>
            <a:ext cx="168171" cy="1216034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9" name="TextBox 1158">
                <a:extLst>
                  <a:ext uri="{FF2B5EF4-FFF2-40B4-BE49-F238E27FC236}">
                    <a16:creationId xmlns:a16="http://schemas.microsoft.com/office/drawing/2014/main" id="{73DD9D0D-C647-19BC-FB23-C12C006B2C55}"/>
                  </a:ext>
                </a:extLst>
              </p:cNvPr>
              <p:cNvSpPr txBox="1"/>
              <p:nvPr/>
            </p:nvSpPr>
            <p:spPr>
              <a:xfrm>
                <a:off x="4008917" y="4942966"/>
                <a:ext cx="491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9" name="TextBox 1158">
                <a:extLst>
                  <a:ext uri="{FF2B5EF4-FFF2-40B4-BE49-F238E27FC236}">
                    <a16:creationId xmlns:a16="http://schemas.microsoft.com/office/drawing/2014/main" id="{73DD9D0D-C647-19BC-FB23-C12C006B2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917" y="4942966"/>
                <a:ext cx="49102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0" name="Right Brace 1159">
            <a:extLst>
              <a:ext uri="{FF2B5EF4-FFF2-40B4-BE49-F238E27FC236}">
                <a16:creationId xmlns:a16="http://schemas.microsoft.com/office/drawing/2014/main" id="{2815E5DC-6FDD-48E6-DD77-63FA1863E862}"/>
              </a:ext>
            </a:extLst>
          </p:cNvPr>
          <p:cNvSpPr/>
          <p:nvPr/>
        </p:nvSpPr>
        <p:spPr>
          <a:xfrm rot="16200000">
            <a:off x="6038722" y="2888689"/>
            <a:ext cx="168171" cy="3028187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1" name="TextBox 1160">
                <a:extLst>
                  <a:ext uri="{FF2B5EF4-FFF2-40B4-BE49-F238E27FC236}">
                    <a16:creationId xmlns:a16="http://schemas.microsoft.com/office/drawing/2014/main" id="{2A9DCABB-B8B3-A055-5209-DC7324B51320}"/>
                  </a:ext>
                </a:extLst>
              </p:cNvPr>
              <p:cNvSpPr txBox="1"/>
              <p:nvPr/>
            </p:nvSpPr>
            <p:spPr>
              <a:xfrm>
                <a:off x="5255208" y="3977610"/>
                <a:ext cx="1735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1" name="TextBox 1160">
                <a:extLst>
                  <a:ext uri="{FF2B5EF4-FFF2-40B4-BE49-F238E27FC236}">
                    <a16:creationId xmlns:a16="http://schemas.microsoft.com/office/drawing/2014/main" id="{2A9DCABB-B8B3-A055-5209-DC7324B51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208" y="3977610"/>
                <a:ext cx="173519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2" name="TextBox 1161">
                <a:extLst>
                  <a:ext uri="{FF2B5EF4-FFF2-40B4-BE49-F238E27FC236}">
                    <a16:creationId xmlns:a16="http://schemas.microsoft.com/office/drawing/2014/main" id="{FA41AB99-EFD4-65AD-D44E-D2B986352E6A}"/>
                  </a:ext>
                </a:extLst>
              </p:cNvPr>
              <p:cNvSpPr txBox="1"/>
              <p:nvPr/>
            </p:nvSpPr>
            <p:spPr>
              <a:xfrm>
                <a:off x="4343378" y="3541276"/>
                <a:ext cx="355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b="1" dirty="0"/>
                  <a:t> unit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162" name="TextBox 1161">
                <a:extLst>
                  <a:ext uri="{FF2B5EF4-FFF2-40B4-BE49-F238E27FC236}">
                    <a16:creationId xmlns:a16="http://schemas.microsoft.com/office/drawing/2014/main" id="{FA41AB99-EFD4-65AD-D44E-D2B986352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78" y="3541276"/>
                <a:ext cx="3558857" cy="369332"/>
              </a:xfrm>
              <a:prstGeom prst="rect">
                <a:avLst/>
              </a:prstGeom>
              <a:blipFill>
                <a:blip r:embed="rId1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5399006C-4A2E-1CE5-67A6-591A93E11B64}"/>
              </a:ext>
            </a:extLst>
          </p:cNvPr>
          <p:cNvGrpSpPr/>
          <p:nvPr/>
        </p:nvGrpSpPr>
        <p:grpSpPr>
          <a:xfrm>
            <a:off x="5524067" y="4518622"/>
            <a:ext cx="457200" cy="457200"/>
            <a:chOff x="1904999" y="3524250"/>
            <a:chExt cx="457200" cy="457200"/>
          </a:xfrm>
        </p:grpSpPr>
        <p:cxnSp>
          <p:nvCxnSpPr>
            <p:cNvPr id="1164" name="Straight Connector 1163">
              <a:extLst>
                <a:ext uri="{FF2B5EF4-FFF2-40B4-BE49-F238E27FC236}">
                  <a16:creationId xmlns:a16="http://schemas.microsoft.com/office/drawing/2014/main" id="{32BADB31-4AFA-3CD7-6175-793C09935DA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Connector 1164">
              <a:extLst>
                <a:ext uri="{FF2B5EF4-FFF2-40B4-BE49-F238E27FC236}">
                  <a16:creationId xmlns:a16="http://schemas.microsoft.com/office/drawing/2014/main" id="{70D924E7-9E6E-365A-311A-D2EAC8BE7E9A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63D379D8-4E4E-A21E-DD26-EBA8468DAC5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>
              <a:extLst>
                <a:ext uri="{FF2B5EF4-FFF2-40B4-BE49-F238E27FC236}">
                  <a16:creationId xmlns:a16="http://schemas.microsoft.com/office/drawing/2014/main" id="{9F3FB49A-3411-3322-70B0-A0AAEF55D6E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8" name="Group 1167">
            <a:extLst>
              <a:ext uri="{FF2B5EF4-FFF2-40B4-BE49-F238E27FC236}">
                <a16:creationId xmlns:a16="http://schemas.microsoft.com/office/drawing/2014/main" id="{F0EC4863-8564-0C27-10F0-7E2EFB274238}"/>
              </a:ext>
            </a:extLst>
          </p:cNvPr>
          <p:cNvGrpSpPr/>
          <p:nvPr/>
        </p:nvGrpSpPr>
        <p:grpSpPr>
          <a:xfrm>
            <a:off x="6266246" y="4518622"/>
            <a:ext cx="457200" cy="457200"/>
            <a:chOff x="1904999" y="3524250"/>
            <a:chExt cx="457200" cy="457200"/>
          </a:xfrm>
        </p:grpSpPr>
        <p:cxnSp>
          <p:nvCxnSpPr>
            <p:cNvPr id="1169" name="Straight Connector 1168">
              <a:extLst>
                <a:ext uri="{FF2B5EF4-FFF2-40B4-BE49-F238E27FC236}">
                  <a16:creationId xmlns:a16="http://schemas.microsoft.com/office/drawing/2014/main" id="{D1490373-A17C-B5A1-FC09-75DEC4244B0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Straight Connector 1169">
              <a:extLst>
                <a:ext uri="{FF2B5EF4-FFF2-40B4-BE49-F238E27FC236}">
                  <a16:creationId xmlns:a16="http://schemas.microsoft.com/office/drawing/2014/main" id="{40AB827F-ACA5-E87C-EAB4-B7602257BDA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7BC8250C-1467-CBB0-02CA-FF4F65EC906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Connector 1171">
              <a:extLst>
                <a:ext uri="{FF2B5EF4-FFF2-40B4-BE49-F238E27FC236}">
                  <a16:creationId xmlns:a16="http://schemas.microsoft.com/office/drawing/2014/main" id="{24A2F6DF-B2A0-7634-5353-CEDB45317E1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3" name="Group 1172">
            <a:extLst>
              <a:ext uri="{FF2B5EF4-FFF2-40B4-BE49-F238E27FC236}">
                <a16:creationId xmlns:a16="http://schemas.microsoft.com/office/drawing/2014/main" id="{3A3A7F5A-A93E-A5CC-4186-DA452AB3A62D}"/>
              </a:ext>
            </a:extLst>
          </p:cNvPr>
          <p:cNvGrpSpPr/>
          <p:nvPr/>
        </p:nvGrpSpPr>
        <p:grpSpPr>
          <a:xfrm>
            <a:off x="5524067" y="5277461"/>
            <a:ext cx="457200" cy="457200"/>
            <a:chOff x="1904999" y="3524250"/>
            <a:chExt cx="457200" cy="457200"/>
          </a:xfrm>
        </p:grpSpPr>
        <p:cxnSp>
          <p:nvCxnSpPr>
            <p:cNvPr id="1174" name="Straight Connector 1173">
              <a:extLst>
                <a:ext uri="{FF2B5EF4-FFF2-40B4-BE49-F238E27FC236}">
                  <a16:creationId xmlns:a16="http://schemas.microsoft.com/office/drawing/2014/main" id="{2F32A7AA-7E75-BD6E-9EEB-16085405D88B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Connector 1174">
              <a:extLst>
                <a:ext uri="{FF2B5EF4-FFF2-40B4-BE49-F238E27FC236}">
                  <a16:creationId xmlns:a16="http://schemas.microsoft.com/office/drawing/2014/main" id="{EB270D85-F12A-1879-C681-34841B44312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Connector 1175">
              <a:extLst>
                <a:ext uri="{FF2B5EF4-FFF2-40B4-BE49-F238E27FC236}">
                  <a16:creationId xmlns:a16="http://schemas.microsoft.com/office/drawing/2014/main" id="{9F934B64-F68F-0623-B635-00172E0391F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Connector 1176">
              <a:extLst>
                <a:ext uri="{FF2B5EF4-FFF2-40B4-BE49-F238E27FC236}">
                  <a16:creationId xmlns:a16="http://schemas.microsoft.com/office/drawing/2014/main" id="{BA8229A8-3427-F564-4617-1258892500C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5201C0DF-EA13-402E-3466-085617FD61D7}"/>
              </a:ext>
            </a:extLst>
          </p:cNvPr>
          <p:cNvGrpSpPr/>
          <p:nvPr/>
        </p:nvGrpSpPr>
        <p:grpSpPr>
          <a:xfrm>
            <a:off x="6266246" y="5277461"/>
            <a:ext cx="457200" cy="457200"/>
            <a:chOff x="1904999" y="3524250"/>
            <a:chExt cx="457200" cy="457200"/>
          </a:xfrm>
        </p:grpSpPr>
        <p:cxnSp>
          <p:nvCxnSpPr>
            <p:cNvPr id="1179" name="Straight Connector 1178">
              <a:extLst>
                <a:ext uri="{FF2B5EF4-FFF2-40B4-BE49-F238E27FC236}">
                  <a16:creationId xmlns:a16="http://schemas.microsoft.com/office/drawing/2014/main" id="{C78C557A-902C-13AC-C743-98A775248AC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>
              <a:extLst>
                <a:ext uri="{FF2B5EF4-FFF2-40B4-BE49-F238E27FC236}">
                  <a16:creationId xmlns:a16="http://schemas.microsoft.com/office/drawing/2014/main" id="{E880E4B5-9D6F-50D8-E836-61C4180E6A4C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Connector 1180">
              <a:extLst>
                <a:ext uri="{FF2B5EF4-FFF2-40B4-BE49-F238E27FC236}">
                  <a16:creationId xmlns:a16="http://schemas.microsoft.com/office/drawing/2014/main" id="{88B3BBCD-6355-3CC0-4B2E-1EDA3173F16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Connector 1181">
              <a:extLst>
                <a:ext uri="{FF2B5EF4-FFF2-40B4-BE49-F238E27FC236}">
                  <a16:creationId xmlns:a16="http://schemas.microsoft.com/office/drawing/2014/main" id="{441D6CDC-10F0-EE69-6770-11855E224F6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3" name="Straight Connector 1182">
            <a:extLst>
              <a:ext uri="{FF2B5EF4-FFF2-40B4-BE49-F238E27FC236}">
                <a16:creationId xmlns:a16="http://schemas.microsoft.com/office/drawing/2014/main" id="{472996E3-8598-4644-3EBB-0859C2DB0111}"/>
              </a:ext>
            </a:extLst>
          </p:cNvPr>
          <p:cNvCxnSpPr>
            <a:cxnSpLocks/>
          </p:cNvCxnSpPr>
          <p:nvPr/>
        </p:nvCxnSpPr>
        <p:spPr>
          <a:xfrm>
            <a:off x="5752665" y="5355252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9D3FFCA-9F23-B8B9-6A16-9122155E65DB}"/>
              </a:ext>
            </a:extLst>
          </p:cNvPr>
          <p:cNvCxnSpPr>
            <a:cxnSpLocks/>
          </p:cNvCxnSpPr>
          <p:nvPr/>
        </p:nvCxnSpPr>
        <p:spPr>
          <a:xfrm>
            <a:off x="6494846" y="5355252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8F3C8B72-29FB-C13B-14BF-72F80C06CF4B}"/>
              </a:ext>
            </a:extLst>
          </p:cNvPr>
          <p:cNvCxnSpPr>
            <a:cxnSpLocks/>
          </p:cNvCxnSpPr>
          <p:nvPr/>
        </p:nvCxnSpPr>
        <p:spPr>
          <a:xfrm>
            <a:off x="5752665" y="5503679"/>
            <a:ext cx="11952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Straight Connector 1185">
            <a:extLst>
              <a:ext uri="{FF2B5EF4-FFF2-40B4-BE49-F238E27FC236}">
                <a16:creationId xmlns:a16="http://schemas.microsoft.com/office/drawing/2014/main" id="{1B136F02-4C28-C75C-055E-32C8AF72A33B}"/>
              </a:ext>
            </a:extLst>
          </p:cNvPr>
          <p:cNvCxnSpPr>
            <a:cxnSpLocks/>
          </p:cNvCxnSpPr>
          <p:nvPr/>
        </p:nvCxnSpPr>
        <p:spPr>
          <a:xfrm>
            <a:off x="5752665" y="5277461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5CCC564D-BFB9-4DCC-A616-680608146C0D}"/>
              </a:ext>
            </a:extLst>
          </p:cNvPr>
          <p:cNvCxnSpPr>
            <a:cxnSpLocks/>
          </p:cNvCxnSpPr>
          <p:nvPr/>
        </p:nvCxnSpPr>
        <p:spPr>
          <a:xfrm>
            <a:off x="6494846" y="5277461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Straight Connector 1187">
            <a:extLst>
              <a:ext uri="{FF2B5EF4-FFF2-40B4-BE49-F238E27FC236}">
                <a16:creationId xmlns:a16="http://schemas.microsoft.com/office/drawing/2014/main" id="{2EB84694-3AE5-3F64-9353-F8A3D13C5562}"/>
              </a:ext>
            </a:extLst>
          </p:cNvPr>
          <p:cNvCxnSpPr>
            <a:cxnSpLocks/>
          </p:cNvCxnSpPr>
          <p:nvPr/>
        </p:nvCxnSpPr>
        <p:spPr>
          <a:xfrm>
            <a:off x="5752665" y="4827394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Straight Connector 1188">
            <a:extLst>
              <a:ext uri="{FF2B5EF4-FFF2-40B4-BE49-F238E27FC236}">
                <a16:creationId xmlns:a16="http://schemas.microsoft.com/office/drawing/2014/main" id="{77F8835F-8D80-3999-CB3C-B2D8380DAE65}"/>
              </a:ext>
            </a:extLst>
          </p:cNvPr>
          <p:cNvCxnSpPr>
            <a:cxnSpLocks/>
          </p:cNvCxnSpPr>
          <p:nvPr/>
        </p:nvCxnSpPr>
        <p:spPr>
          <a:xfrm>
            <a:off x="6489127" y="4827394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2" name="TextBox 1191">
                <a:extLst>
                  <a:ext uri="{FF2B5EF4-FFF2-40B4-BE49-F238E27FC236}">
                    <a16:creationId xmlns:a16="http://schemas.microsoft.com/office/drawing/2014/main" id="{D86B8F8E-463D-AB35-569E-E15B6ADA1FB0}"/>
                  </a:ext>
                </a:extLst>
              </p:cNvPr>
              <p:cNvSpPr txBox="1"/>
              <p:nvPr/>
            </p:nvSpPr>
            <p:spPr>
              <a:xfrm>
                <a:off x="5551344" y="4935170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2" name="TextBox 1191">
                <a:extLst>
                  <a:ext uri="{FF2B5EF4-FFF2-40B4-BE49-F238E27FC236}">
                    <a16:creationId xmlns:a16="http://schemas.microsoft.com/office/drawing/2014/main" id="{D86B8F8E-463D-AB35-569E-E15B6ADA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344" y="4935170"/>
                <a:ext cx="4057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3" name="TextBox 1192">
                <a:extLst>
                  <a:ext uri="{FF2B5EF4-FFF2-40B4-BE49-F238E27FC236}">
                    <a16:creationId xmlns:a16="http://schemas.microsoft.com/office/drawing/2014/main" id="{A8D1183A-4EA4-CCE4-CE46-F850CA343F5E}"/>
                  </a:ext>
                </a:extLst>
              </p:cNvPr>
              <p:cNvSpPr txBox="1"/>
              <p:nvPr/>
            </p:nvSpPr>
            <p:spPr>
              <a:xfrm>
                <a:off x="6287174" y="4935170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3" name="TextBox 1192">
                <a:extLst>
                  <a:ext uri="{FF2B5EF4-FFF2-40B4-BE49-F238E27FC236}">
                    <a16:creationId xmlns:a16="http://schemas.microsoft.com/office/drawing/2014/main" id="{A8D1183A-4EA4-CCE4-CE46-F850CA343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174" y="4935170"/>
                <a:ext cx="40579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04AF1B8B-1740-FC50-5C1C-FBC025EEB02B}"/>
              </a:ext>
            </a:extLst>
          </p:cNvPr>
          <p:cNvGrpSpPr/>
          <p:nvPr/>
        </p:nvGrpSpPr>
        <p:grpSpPr>
          <a:xfrm>
            <a:off x="6722501" y="4518622"/>
            <a:ext cx="457200" cy="457200"/>
            <a:chOff x="1904999" y="3524250"/>
            <a:chExt cx="457200" cy="457200"/>
          </a:xfrm>
        </p:grpSpPr>
        <p:cxnSp>
          <p:nvCxnSpPr>
            <p:cNvPr id="1195" name="Straight Connector 1194">
              <a:extLst>
                <a:ext uri="{FF2B5EF4-FFF2-40B4-BE49-F238E27FC236}">
                  <a16:creationId xmlns:a16="http://schemas.microsoft.com/office/drawing/2014/main" id="{F5F1724F-0E2C-07CF-46D2-7D421CAAE6F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Connector 1195">
              <a:extLst>
                <a:ext uri="{FF2B5EF4-FFF2-40B4-BE49-F238E27FC236}">
                  <a16:creationId xmlns:a16="http://schemas.microsoft.com/office/drawing/2014/main" id="{B7C3B7A4-CC55-259C-0318-C6FFF744614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>
              <a:extLst>
                <a:ext uri="{FF2B5EF4-FFF2-40B4-BE49-F238E27FC236}">
                  <a16:creationId xmlns:a16="http://schemas.microsoft.com/office/drawing/2014/main" id="{3584A18B-59BB-AE48-ED2E-D66A3F3A3FC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Straight Connector 1197">
              <a:extLst>
                <a:ext uri="{FF2B5EF4-FFF2-40B4-BE49-F238E27FC236}">
                  <a16:creationId xmlns:a16="http://schemas.microsoft.com/office/drawing/2014/main" id="{C84649C8-4831-0E3D-F646-E6CE9A8E7FB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30B6A910-DCFE-405A-7577-5F4C1252402A}"/>
              </a:ext>
            </a:extLst>
          </p:cNvPr>
          <p:cNvGrpSpPr/>
          <p:nvPr/>
        </p:nvGrpSpPr>
        <p:grpSpPr>
          <a:xfrm>
            <a:off x="7179700" y="4518622"/>
            <a:ext cx="457200" cy="457200"/>
            <a:chOff x="1904999" y="3524250"/>
            <a:chExt cx="457200" cy="457200"/>
          </a:xfrm>
        </p:grpSpPr>
        <p:cxnSp>
          <p:nvCxnSpPr>
            <p:cNvPr id="1200" name="Straight Connector 1199">
              <a:extLst>
                <a:ext uri="{FF2B5EF4-FFF2-40B4-BE49-F238E27FC236}">
                  <a16:creationId xmlns:a16="http://schemas.microsoft.com/office/drawing/2014/main" id="{D68C1229-8E2B-3B26-F040-B7C0DDE9DA8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>
              <a:extLst>
                <a:ext uri="{FF2B5EF4-FFF2-40B4-BE49-F238E27FC236}">
                  <a16:creationId xmlns:a16="http://schemas.microsoft.com/office/drawing/2014/main" id="{3D9DA010-90D7-778D-25C5-D68BD0A1BF1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>
              <a:extLst>
                <a:ext uri="{FF2B5EF4-FFF2-40B4-BE49-F238E27FC236}">
                  <a16:creationId xmlns:a16="http://schemas.microsoft.com/office/drawing/2014/main" id="{B6173AE0-FD0A-98E8-01F9-85A7D0173CC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Straight Connector 1202">
              <a:extLst>
                <a:ext uri="{FF2B5EF4-FFF2-40B4-BE49-F238E27FC236}">
                  <a16:creationId xmlns:a16="http://schemas.microsoft.com/office/drawing/2014/main" id="{20C2B557-5C83-8E83-275F-0B003B1954B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5C91C45C-520C-4877-0527-DACB78D2D37D}"/>
              </a:ext>
            </a:extLst>
          </p:cNvPr>
          <p:cNvGrpSpPr/>
          <p:nvPr/>
        </p:nvGrpSpPr>
        <p:grpSpPr>
          <a:xfrm>
            <a:off x="6722501" y="5277461"/>
            <a:ext cx="457200" cy="457200"/>
            <a:chOff x="1904999" y="3524250"/>
            <a:chExt cx="457200" cy="457200"/>
          </a:xfrm>
        </p:grpSpPr>
        <p:cxnSp>
          <p:nvCxnSpPr>
            <p:cNvPr id="1205" name="Straight Connector 1204">
              <a:extLst>
                <a:ext uri="{FF2B5EF4-FFF2-40B4-BE49-F238E27FC236}">
                  <a16:creationId xmlns:a16="http://schemas.microsoft.com/office/drawing/2014/main" id="{7A1EE166-9951-06E2-95CB-F964288E51B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Straight Connector 1205">
              <a:extLst>
                <a:ext uri="{FF2B5EF4-FFF2-40B4-BE49-F238E27FC236}">
                  <a16:creationId xmlns:a16="http://schemas.microsoft.com/office/drawing/2014/main" id="{EB864D5F-DC81-2E5E-4B9E-CB6DBE006E5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Connector 1206">
              <a:extLst>
                <a:ext uri="{FF2B5EF4-FFF2-40B4-BE49-F238E27FC236}">
                  <a16:creationId xmlns:a16="http://schemas.microsoft.com/office/drawing/2014/main" id="{25709F91-741A-3B50-49B7-03921D9988A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Straight Connector 1207">
              <a:extLst>
                <a:ext uri="{FF2B5EF4-FFF2-40B4-BE49-F238E27FC236}">
                  <a16:creationId xmlns:a16="http://schemas.microsoft.com/office/drawing/2014/main" id="{1CB069D1-8A46-EED1-7F59-2E1C374CC3D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45EEAC58-51F5-C361-A6C5-062AE07F907B}"/>
              </a:ext>
            </a:extLst>
          </p:cNvPr>
          <p:cNvGrpSpPr/>
          <p:nvPr/>
        </p:nvGrpSpPr>
        <p:grpSpPr>
          <a:xfrm>
            <a:off x="7179700" y="5277461"/>
            <a:ext cx="457200" cy="457200"/>
            <a:chOff x="1904999" y="3524250"/>
            <a:chExt cx="457200" cy="457200"/>
          </a:xfrm>
        </p:grpSpPr>
        <p:cxnSp>
          <p:nvCxnSpPr>
            <p:cNvPr id="1210" name="Straight Connector 1209">
              <a:extLst>
                <a:ext uri="{FF2B5EF4-FFF2-40B4-BE49-F238E27FC236}">
                  <a16:creationId xmlns:a16="http://schemas.microsoft.com/office/drawing/2014/main" id="{8A10EF61-FA30-8311-6768-39CD99EBF59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>
              <a:extLst>
                <a:ext uri="{FF2B5EF4-FFF2-40B4-BE49-F238E27FC236}">
                  <a16:creationId xmlns:a16="http://schemas.microsoft.com/office/drawing/2014/main" id="{351E5C3B-1656-E326-CE06-5435B326AE9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>
              <a:extLst>
                <a:ext uri="{FF2B5EF4-FFF2-40B4-BE49-F238E27FC236}">
                  <a16:creationId xmlns:a16="http://schemas.microsoft.com/office/drawing/2014/main" id="{E046D7A1-5960-F893-26AC-8DEB51A7697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>
              <a:extLst>
                <a:ext uri="{FF2B5EF4-FFF2-40B4-BE49-F238E27FC236}">
                  <a16:creationId xmlns:a16="http://schemas.microsoft.com/office/drawing/2014/main" id="{6324C55D-82D8-183E-1BE2-E1A7E089525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4" name="Straight Connector 1213">
            <a:extLst>
              <a:ext uri="{FF2B5EF4-FFF2-40B4-BE49-F238E27FC236}">
                <a16:creationId xmlns:a16="http://schemas.microsoft.com/office/drawing/2014/main" id="{1177C809-8C08-4736-01AE-AA32F60F8AD2}"/>
              </a:ext>
            </a:extLst>
          </p:cNvPr>
          <p:cNvCxnSpPr>
            <a:cxnSpLocks/>
          </p:cNvCxnSpPr>
          <p:nvPr/>
        </p:nvCxnSpPr>
        <p:spPr>
          <a:xfrm>
            <a:off x="6951099" y="5355252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Straight Connector 1214">
            <a:extLst>
              <a:ext uri="{FF2B5EF4-FFF2-40B4-BE49-F238E27FC236}">
                <a16:creationId xmlns:a16="http://schemas.microsoft.com/office/drawing/2014/main" id="{6C81A7B7-D891-C0BB-117D-81A4547B3812}"/>
              </a:ext>
            </a:extLst>
          </p:cNvPr>
          <p:cNvCxnSpPr>
            <a:cxnSpLocks/>
          </p:cNvCxnSpPr>
          <p:nvPr/>
        </p:nvCxnSpPr>
        <p:spPr>
          <a:xfrm>
            <a:off x="7408300" y="5355252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Straight Connector 1215">
            <a:extLst>
              <a:ext uri="{FF2B5EF4-FFF2-40B4-BE49-F238E27FC236}">
                <a16:creationId xmlns:a16="http://schemas.microsoft.com/office/drawing/2014/main" id="{07F9B1E4-017A-5244-F565-F774CB53C37C}"/>
              </a:ext>
            </a:extLst>
          </p:cNvPr>
          <p:cNvCxnSpPr>
            <a:cxnSpLocks/>
          </p:cNvCxnSpPr>
          <p:nvPr/>
        </p:nvCxnSpPr>
        <p:spPr>
          <a:xfrm>
            <a:off x="6951099" y="5503679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Straight Connector 1216">
            <a:extLst>
              <a:ext uri="{FF2B5EF4-FFF2-40B4-BE49-F238E27FC236}">
                <a16:creationId xmlns:a16="http://schemas.microsoft.com/office/drawing/2014/main" id="{8B8A99AC-5B67-1CA5-0541-9A768C6D4DC9}"/>
              </a:ext>
            </a:extLst>
          </p:cNvPr>
          <p:cNvCxnSpPr>
            <a:cxnSpLocks/>
          </p:cNvCxnSpPr>
          <p:nvPr/>
        </p:nvCxnSpPr>
        <p:spPr>
          <a:xfrm>
            <a:off x="6951099" y="5277461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Straight Connector 1217">
            <a:extLst>
              <a:ext uri="{FF2B5EF4-FFF2-40B4-BE49-F238E27FC236}">
                <a16:creationId xmlns:a16="http://schemas.microsoft.com/office/drawing/2014/main" id="{858D0D29-A23E-23EB-ED93-50121A89A883}"/>
              </a:ext>
            </a:extLst>
          </p:cNvPr>
          <p:cNvCxnSpPr>
            <a:cxnSpLocks/>
          </p:cNvCxnSpPr>
          <p:nvPr/>
        </p:nvCxnSpPr>
        <p:spPr>
          <a:xfrm>
            <a:off x="7408300" y="5277461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Straight Connector 1218">
            <a:extLst>
              <a:ext uri="{FF2B5EF4-FFF2-40B4-BE49-F238E27FC236}">
                <a16:creationId xmlns:a16="http://schemas.microsoft.com/office/drawing/2014/main" id="{7A07CF99-A152-CDB9-11DB-0EEDF3244C26}"/>
              </a:ext>
            </a:extLst>
          </p:cNvPr>
          <p:cNvCxnSpPr>
            <a:cxnSpLocks/>
          </p:cNvCxnSpPr>
          <p:nvPr/>
        </p:nvCxnSpPr>
        <p:spPr>
          <a:xfrm>
            <a:off x="6951099" y="4827394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0" name="Straight Connector 1219">
            <a:extLst>
              <a:ext uri="{FF2B5EF4-FFF2-40B4-BE49-F238E27FC236}">
                <a16:creationId xmlns:a16="http://schemas.microsoft.com/office/drawing/2014/main" id="{DCE71CCA-24EC-715C-F934-80B7324F3C8F}"/>
              </a:ext>
            </a:extLst>
          </p:cNvPr>
          <p:cNvCxnSpPr>
            <a:cxnSpLocks/>
          </p:cNvCxnSpPr>
          <p:nvPr/>
        </p:nvCxnSpPr>
        <p:spPr>
          <a:xfrm>
            <a:off x="7402581" y="4827394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1" name="Octagon 1220">
            <a:extLst>
              <a:ext uri="{FF2B5EF4-FFF2-40B4-BE49-F238E27FC236}">
                <a16:creationId xmlns:a16="http://schemas.microsoft.com/office/drawing/2014/main" id="{D7D6706F-A8D9-22EF-08CD-8FF964775BCB}"/>
              </a:ext>
            </a:extLst>
          </p:cNvPr>
          <p:cNvSpPr/>
          <p:nvPr/>
        </p:nvSpPr>
        <p:spPr>
          <a:xfrm>
            <a:off x="7265421" y="4608237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3" name="TextBox 1222">
                <a:extLst>
                  <a:ext uri="{FF2B5EF4-FFF2-40B4-BE49-F238E27FC236}">
                    <a16:creationId xmlns:a16="http://schemas.microsoft.com/office/drawing/2014/main" id="{F8F33DCA-21B5-B25C-501E-9D8E1AB69A44}"/>
                  </a:ext>
                </a:extLst>
              </p:cNvPr>
              <p:cNvSpPr txBox="1"/>
              <p:nvPr/>
            </p:nvSpPr>
            <p:spPr>
              <a:xfrm>
                <a:off x="6749778" y="4935170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3" name="TextBox 1222">
                <a:extLst>
                  <a:ext uri="{FF2B5EF4-FFF2-40B4-BE49-F238E27FC236}">
                    <a16:creationId xmlns:a16="http://schemas.microsoft.com/office/drawing/2014/main" id="{F8F33DCA-21B5-B25C-501E-9D8E1AB69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778" y="4935170"/>
                <a:ext cx="40579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4" name="TextBox 1223">
                <a:extLst>
                  <a:ext uri="{FF2B5EF4-FFF2-40B4-BE49-F238E27FC236}">
                    <a16:creationId xmlns:a16="http://schemas.microsoft.com/office/drawing/2014/main" id="{1FECE040-DBE0-4A58-C2BB-EE440D0AE59B}"/>
                  </a:ext>
                </a:extLst>
              </p:cNvPr>
              <p:cNvSpPr txBox="1"/>
              <p:nvPr/>
            </p:nvSpPr>
            <p:spPr>
              <a:xfrm>
                <a:off x="7200628" y="4935170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4" name="TextBox 1223">
                <a:extLst>
                  <a:ext uri="{FF2B5EF4-FFF2-40B4-BE49-F238E27FC236}">
                    <a16:creationId xmlns:a16="http://schemas.microsoft.com/office/drawing/2014/main" id="{1FECE040-DBE0-4A58-C2BB-EE440D0AE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628" y="4935170"/>
                <a:ext cx="40579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25BFD448-696C-8F97-D47A-DF4B1AE9C264}"/>
              </a:ext>
            </a:extLst>
          </p:cNvPr>
          <p:cNvCxnSpPr>
            <a:cxnSpLocks/>
          </p:cNvCxnSpPr>
          <p:nvPr/>
        </p:nvCxnSpPr>
        <p:spPr>
          <a:xfrm>
            <a:off x="5288793" y="4761199"/>
            <a:ext cx="4638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952C7CAB-7A0F-0600-522D-468241AD959B}"/>
              </a:ext>
            </a:extLst>
          </p:cNvPr>
          <p:cNvCxnSpPr>
            <a:cxnSpLocks/>
          </p:cNvCxnSpPr>
          <p:nvPr/>
        </p:nvCxnSpPr>
        <p:spPr>
          <a:xfrm>
            <a:off x="5287841" y="4761199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1E93D18E-5140-E927-EABD-A10EABE52663}"/>
              </a:ext>
            </a:extLst>
          </p:cNvPr>
          <p:cNvCxnSpPr>
            <a:cxnSpLocks/>
          </p:cNvCxnSpPr>
          <p:nvPr/>
        </p:nvCxnSpPr>
        <p:spPr>
          <a:xfrm>
            <a:off x="5752665" y="4761199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Straight Connector 1228">
            <a:extLst>
              <a:ext uri="{FF2B5EF4-FFF2-40B4-BE49-F238E27FC236}">
                <a16:creationId xmlns:a16="http://schemas.microsoft.com/office/drawing/2014/main" id="{2FE54FE4-699B-8B27-0ECE-C89B26A73337}"/>
              </a:ext>
            </a:extLst>
          </p:cNvPr>
          <p:cNvCxnSpPr>
            <a:cxnSpLocks/>
          </p:cNvCxnSpPr>
          <p:nvPr/>
        </p:nvCxnSpPr>
        <p:spPr>
          <a:xfrm>
            <a:off x="6492181" y="4761199"/>
            <a:ext cx="4589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0CC6D51E-88C2-DFAA-536E-4593F0D67C3E}"/>
              </a:ext>
            </a:extLst>
          </p:cNvPr>
          <p:cNvCxnSpPr>
            <a:cxnSpLocks/>
          </p:cNvCxnSpPr>
          <p:nvPr/>
        </p:nvCxnSpPr>
        <p:spPr>
          <a:xfrm>
            <a:off x="6489127" y="4761199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F5A84A49-2FDE-13D6-0F8F-391D624D27F6}"/>
              </a:ext>
            </a:extLst>
          </p:cNvPr>
          <p:cNvCxnSpPr>
            <a:cxnSpLocks/>
          </p:cNvCxnSpPr>
          <p:nvPr/>
        </p:nvCxnSpPr>
        <p:spPr>
          <a:xfrm>
            <a:off x="6951099" y="4764180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A25494B6-2D40-B8CF-8F72-2C9F4B31C92E}"/>
              </a:ext>
            </a:extLst>
          </p:cNvPr>
          <p:cNvCxnSpPr>
            <a:cxnSpLocks/>
          </p:cNvCxnSpPr>
          <p:nvPr/>
        </p:nvCxnSpPr>
        <p:spPr>
          <a:xfrm>
            <a:off x="6397675" y="5503679"/>
            <a:ext cx="914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BF9B4A1B-28C5-20F4-5FC9-D3E83199EFE3}"/>
              </a:ext>
            </a:extLst>
          </p:cNvPr>
          <p:cNvCxnSpPr>
            <a:cxnSpLocks/>
          </p:cNvCxnSpPr>
          <p:nvPr/>
        </p:nvCxnSpPr>
        <p:spPr>
          <a:xfrm>
            <a:off x="5843153" y="5503677"/>
            <a:ext cx="138113" cy="0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BC693DB-A802-2ADD-714A-95D6752F0923}"/>
              </a:ext>
            </a:extLst>
          </p:cNvPr>
          <p:cNvCxnSpPr>
            <a:cxnSpLocks/>
          </p:cNvCxnSpPr>
          <p:nvPr/>
        </p:nvCxnSpPr>
        <p:spPr>
          <a:xfrm>
            <a:off x="6266246" y="5503677"/>
            <a:ext cx="138113" cy="0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0" name="TextBox 1239">
                <a:extLst>
                  <a:ext uri="{FF2B5EF4-FFF2-40B4-BE49-F238E27FC236}">
                    <a16:creationId xmlns:a16="http://schemas.microsoft.com/office/drawing/2014/main" id="{33326884-D31F-ACD0-739F-DA30DB0D5867}"/>
                  </a:ext>
                </a:extLst>
              </p:cNvPr>
              <p:cNvSpPr txBox="1"/>
              <p:nvPr/>
            </p:nvSpPr>
            <p:spPr>
              <a:xfrm>
                <a:off x="5922988" y="5325823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0" name="TextBox 1239">
                <a:extLst>
                  <a:ext uri="{FF2B5EF4-FFF2-40B4-BE49-F238E27FC236}">
                    <a16:creationId xmlns:a16="http://schemas.microsoft.com/office/drawing/2014/main" id="{33326884-D31F-ACD0-739F-DA30DB0D5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988" y="5325823"/>
                <a:ext cx="40579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1" name="TextBox 1240">
                <a:extLst>
                  <a:ext uri="{FF2B5EF4-FFF2-40B4-BE49-F238E27FC236}">
                    <a16:creationId xmlns:a16="http://schemas.microsoft.com/office/drawing/2014/main" id="{EC2A6B63-96EE-E20B-26C3-9B8B45108070}"/>
                  </a:ext>
                </a:extLst>
              </p:cNvPr>
              <p:cNvSpPr txBox="1"/>
              <p:nvPr/>
            </p:nvSpPr>
            <p:spPr>
              <a:xfrm>
                <a:off x="5922988" y="4553297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1" name="TextBox 1240">
                <a:extLst>
                  <a:ext uri="{FF2B5EF4-FFF2-40B4-BE49-F238E27FC236}">
                    <a16:creationId xmlns:a16="http://schemas.microsoft.com/office/drawing/2014/main" id="{EC2A6B63-96EE-E20B-26C3-9B8B4510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988" y="4553297"/>
                <a:ext cx="40579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54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5302-DAFB-9BF8-A7F8-0C5FDC8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REFERNCE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B603-5ABF-27CD-FA63-1562F54E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411270"/>
          </a:xfrm>
        </p:spPr>
        <p:txBody>
          <a:bodyPr>
            <a:noAutofit/>
          </a:bodyPr>
          <a:lstStyle/>
          <a:p>
            <a:r>
              <a:rPr lang="en-US" dirty="0"/>
              <a:t>even x even -&gt; left               not shown: odd x even -&gt; left</a:t>
            </a:r>
          </a:p>
          <a:p>
            <a:r>
              <a:rPr lang="en-US" dirty="0"/>
              <a:t>even x odd -&gt; diagonal       not shown: odd x odd -&gt; diagonal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ADA-D4FA-FA75-CD09-2D4A936D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FD2EE3-F48E-B16D-BBFE-17A467596EF6}"/>
              </a:ext>
            </a:extLst>
          </p:cNvPr>
          <p:cNvGrpSpPr/>
          <p:nvPr/>
        </p:nvGrpSpPr>
        <p:grpSpPr>
          <a:xfrm>
            <a:off x="626290" y="6299065"/>
            <a:ext cx="457200" cy="457200"/>
            <a:chOff x="1904999" y="3524250"/>
            <a:chExt cx="457200" cy="457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D2FC8C-8FE9-CD9D-7E2C-7FDBDEA5B7D5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25D870-DB92-EA96-FD4D-23DB17331D2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05FCF7-24E0-411A-B96A-1C8D47331B1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FEBC8E-B559-4CD1-009E-7E03BD20255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422D9-B160-A4B5-050D-F30C57F43711}"/>
              </a:ext>
            </a:extLst>
          </p:cNvPr>
          <p:cNvGrpSpPr/>
          <p:nvPr/>
        </p:nvGrpSpPr>
        <p:grpSpPr>
          <a:xfrm>
            <a:off x="1083489" y="6299065"/>
            <a:ext cx="457200" cy="457200"/>
            <a:chOff x="1904999" y="3524250"/>
            <a:chExt cx="457200" cy="4572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24DA88-3087-D55D-92A5-E0D5B3E9836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10D8B6-D2D5-E4A6-9DF8-7C29F72578F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8EF54E-302F-A848-B9B3-8BFF521AC54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8CBE36-9B14-E456-92BE-6D29D4A4DFA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1C177B-E8E5-466C-F811-E52655008E2A}"/>
              </a:ext>
            </a:extLst>
          </p:cNvPr>
          <p:cNvGrpSpPr/>
          <p:nvPr/>
        </p:nvGrpSpPr>
        <p:grpSpPr>
          <a:xfrm>
            <a:off x="626290" y="6756264"/>
            <a:ext cx="457200" cy="457200"/>
            <a:chOff x="1904999" y="3524250"/>
            <a:chExt cx="457200" cy="4572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AE876A-EED8-E1E3-D2C8-7F416FD2DE3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498EF6-A31B-EBC4-E482-612ED2B63EA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81196-C2E0-A754-86BA-39C043BF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7B7212-94AE-8D4D-9254-AA3CFFA057B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E12B8D-9E8A-89A5-FF85-FFFBD7ABA552}"/>
              </a:ext>
            </a:extLst>
          </p:cNvPr>
          <p:cNvGrpSpPr/>
          <p:nvPr/>
        </p:nvGrpSpPr>
        <p:grpSpPr>
          <a:xfrm>
            <a:off x="1083489" y="6756264"/>
            <a:ext cx="457200" cy="457200"/>
            <a:chOff x="1904999" y="3524250"/>
            <a:chExt cx="457200" cy="4572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3F44A8-1D85-D079-15FE-51BE3552A92E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CF3DEF-27A5-0104-1A9D-D4D262989C42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AA199-7B6E-238E-CC68-125565241AC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4ADE7F-80AA-6A76-4784-A61BA223CAB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8E3FFDD4-8391-BC90-4288-697DEABF0532}"/>
              </a:ext>
            </a:extLst>
          </p:cNvPr>
          <p:cNvCxnSpPr>
            <a:cxnSpLocks/>
          </p:cNvCxnSpPr>
          <p:nvPr/>
        </p:nvCxnSpPr>
        <p:spPr>
          <a:xfrm>
            <a:off x="862585" y="6531308"/>
            <a:ext cx="0" cy="452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889CD43C-4BAB-9E7D-7A9A-363293EF51E6}"/>
              </a:ext>
            </a:extLst>
          </p:cNvPr>
          <p:cNvCxnSpPr>
            <a:cxnSpLocks/>
          </p:cNvCxnSpPr>
          <p:nvPr/>
        </p:nvCxnSpPr>
        <p:spPr>
          <a:xfrm>
            <a:off x="1319786" y="6531308"/>
            <a:ext cx="0" cy="452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B6BB56C2-3492-EA43-D6E1-A0A1167762D1}"/>
              </a:ext>
            </a:extLst>
          </p:cNvPr>
          <p:cNvCxnSpPr>
            <a:cxnSpLocks/>
          </p:cNvCxnSpPr>
          <p:nvPr/>
        </p:nvCxnSpPr>
        <p:spPr>
          <a:xfrm>
            <a:off x="862585" y="6983744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6E79D467-E4CD-3400-37D4-FC39F4190B81}"/>
              </a:ext>
            </a:extLst>
          </p:cNvPr>
          <p:cNvGrpSpPr/>
          <p:nvPr/>
        </p:nvGrpSpPr>
        <p:grpSpPr>
          <a:xfrm>
            <a:off x="2379090" y="6299065"/>
            <a:ext cx="457200" cy="457200"/>
            <a:chOff x="1904999" y="3524250"/>
            <a:chExt cx="457200" cy="457200"/>
          </a:xfrm>
        </p:grpSpPr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86C928C2-4813-67F1-54D1-06D15024C205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>
              <a:extLst>
                <a:ext uri="{FF2B5EF4-FFF2-40B4-BE49-F238E27FC236}">
                  <a16:creationId xmlns:a16="http://schemas.microsoft.com/office/drawing/2014/main" id="{72AFFEF8-C662-E7C1-C0AF-1C9EF3267BAE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4610417B-82AA-13F1-2F7F-D2B580AB57A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>
              <a:extLst>
                <a:ext uri="{FF2B5EF4-FFF2-40B4-BE49-F238E27FC236}">
                  <a16:creationId xmlns:a16="http://schemas.microsoft.com/office/drawing/2014/main" id="{BF404797-7E9C-B113-6617-D0150952E14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4" name="Group 753">
            <a:extLst>
              <a:ext uri="{FF2B5EF4-FFF2-40B4-BE49-F238E27FC236}">
                <a16:creationId xmlns:a16="http://schemas.microsoft.com/office/drawing/2014/main" id="{2B6A0D7C-3564-7543-440D-93059640EF39}"/>
              </a:ext>
            </a:extLst>
          </p:cNvPr>
          <p:cNvGrpSpPr/>
          <p:nvPr/>
        </p:nvGrpSpPr>
        <p:grpSpPr>
          <a:xfrm>
            <a:off x="2836289" y="6299065"/>
            <a:ext cx="457200" cy="457200"/>
            <a:chOff x="1904999" y="3524250"/>
            <a:chExt cx="457200" cy="457200"/>
          </a:xfrm>
        </p:grpSpPr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54468E1C-1FF5-8469-FDD4-DFFE1DF065FB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64FF608-3410-723D-2F46-600DDAA873C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7AEA3E6B-BFCF-6126-93A2-555ECFF7BEB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719FA7D3-D27C-DF61-6568-38E0D34E4D6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E5CA32E2-1DC3-AE93-66D0-626A652BF31E}"/>
              </a:ext>
            </a:extLst>
          </p:cNvPr>
          <p:cNvGrpSpPr/>
          <p:nvPr/>
        </p:nvGrpSpPr>
        <p:grpSpPr>
          <a:xfrm>
            <a:off x="2379090" y="6756264"/>
            <a:ext cx="457200" cy="457200"/>
            <a:chOff x="1904999" y="3524250"/>
            <a:chExt cx="457200" cy="4572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E5C7026F-87AF-2C28-4945-DEA4A90837F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476C28E9-0D01-8758-D4C2-E7B2DB97C95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4A94076C-EE54-F878-FB12-569C3F0C533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6D05B91D-67B7-931A-3B46-B21925F0680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4" name="Group 763">
            <a:extLst>
              <a:ext uri="{FF2B5EF4-FFF2-40B4-BE49-F238E27FC236}">
                <a16:creationId xmlns:a16="http://schemas.microsoft.com/office/drawing/2014/main" id="{0AB3E0A3-45D1-3939-E25D-388CD0D01923}"/>
              </a:ext>
            </a:extLst>
          </p:cNvPr>
          <p:cNvGrpSpPr/>
          <p:nvPr/>
        </p:nvGrpSpPr>
        <p:grpSpPr>
          <a:xfrm>
            <a:off x="2836289" y="6756264"/>
            <a:ext cx="457200" cy="457200"/>
            <a:chOff x="1904999" y="3524250"/>
            <a:chExt cx="457200" cy="457200"/>
          </a:xfrm>
        </p:grpSpPr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9540ADA3-9A1B-DEA2-D160-C1A76CBBBB6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26C44284-D61A-87E3-ABAF-E0039B9F924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9601A04A-8A84-C7A7-2C03-246B8EE49B6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04BF229F-E011-BA45-B939-09A6BB7BBF9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A330E91-48AC-E8C4-5909-A7EB1C771772}"/>
              </a:ext>
            </a:extLst>
          </p:cNvPr>
          <p:cNvGrpSpPr/>
          <p:nvPr/>
        </p:nvGrpSpPr>
        <p:grpSpPr>
          <a:xfrm>
            <a:off x="2379090" y="7213463"/>
            <a:ext cx="457200" cy="457200"/>
            <a:chOff x="1904999" y="3524250"/>
            <a:chExt cx="457200" cy="457200"/>
          </a:xfrm>
        </p:grpSpPr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442A2152-B1BB-BE57-74DF-9FA7EBE6DEC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460CAB25-A9F7-97F8-6634-4997B5D3DB2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6EC82392-0A47-174E-B095-B75D1ECC713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F35CF53F-DF59-F085-AEEC-29FCC2BF6C7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9EC04DD9-F357-10DB-61E8-C139195CE092}"/>
              </a:ext>
            </a:extLst>
          </p:cNvPr>
          <p:cNvGrpSpPr/>
          <p:nvPr/>
        </p:nvGrpSpPr>
        <p:grpSpPr>
          <a:xfrm>
            <a:off x="2836289" y="7213463"/>
            <a:ext cx="457200" cy="457200"/>
            <a:chOff x="1904999" y="3524250"/>
            <a:chExt cx="457200" cy="457200"/>
          </a:xfrm>
        </p:grpSpPr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E93EC27B-7EDF-323A-CED1-FA9C9807EA5F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C9162900-5CC1-A705-A658-EAC6AD216A4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A6E9F8B4-C422-4318-D316-2ABB9845776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714C6D58-5C17-BA7D-B925-168322E90A1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266F4404-601F-DA14-1D39-7C2561B17B5E}"/>
              </a:ext>
            </a:extLst>
          </p:cNvPr>
          <p:cNvGrpSpPr/>
          <p:nvPr/>
        </p:nvGrpSpPr>
        <p:grpSpPr>
          <a:xfrm>
            <a:off x="2379090" y="7670662"/>
            <a:ext cx="457200" cy="457200"/>
            <a:chOff x="1904999" y="3524250"/>
            <a:chExt cx="457200" cy="4572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3E706985-21D3-DE0B-941D-1F2130D637C5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B3B6BB58-F3AB-5217-0BD0-AC1BECC5C71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59336809-E22B-10DA-3A1B-67E54D16BC0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4A0EED47-4D19-A202-4E26-5467BC80E82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7DBA588B-CC3F-7CD0-8AB2-62AF14BD7DE2}"/>
              </a:ext>
            </a:extLst>
          </p:cNvPr>
          <p:cNvGrpSpPr/>
          <p:nvPr/>
        </p:nvGrpSpPr>
        <p:grpSpPr>
          <a:xfrm>
            <a:off x="2836289" y="7670662"/>
            <a:ext cx="457200" cy="457200"/>
            <a:chOff x="1904999" y="3524250"/>
            <a:chExt cx="457200" cy="457200"/>
          </a:xfrm>
        </p:grpSpPr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ABE873C3-BFFE-D350-E03C-839FC6CBE10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BCB3DF8E-C20C-7631-0921-752726C2D52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>
              <a:extLst>
                <a:ext uri="{FF2B5EF4-FFF2-40B4-BE49-F238E27FC236}">
                  <a16:creationId xmlns:a16="http://schemas.microsoft.com/office/drawing/2014/main" id="{220DE1FF-2B9A-22A9-9000-D55CCADB64B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>
              <a:extLst>
                <a:ext uri="{FF2B5EF4-FFF2-40B4-BE49-F238E27FC236}">
                  <a16:creationId xmlns:a16="http://schemas.microsoft.com/office/drawing/2014/main" id="{3682AFBE-28E1-7F58-EF9A-1A72C446DCB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1C899C9C-EB7B-347F-F2A3-45FED685F821}"/>
              </a:ext>
            </a:extLst>
          </p:cNvPr>
          <p:cNvCxnSpPr>
            <a:cxnSpLocks/>
          </p:cNvCxnSpPr>
          <p:nvPr/>
        </p:nvCxnSpPr>
        <p:spPr>
          <a:xfrm>
            <a:off x="2615385" y="6531308"/>
            <a:ext cx="0" cy="13752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2F71CB0-29FC-A9AF-AD8D-433C5D470A24}"/>
              </a:ext>
            </a:extLst>
          </p:cNvPr>
          <p:cNvCxnSpPr>
            <a:cxnSpLocks/>
          </p:cNvCxnSpPr>
          <p:nvPr/>
        </p:nvCxnSpPr>
        <p:spPr>
          <a:xfrm>
            <a:off x="3072586" y="6531308"/>
            <a:ext cx="0" cy="13752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A402EEDB-5F0F-E772-63E8-AC5FFCC3B936}"/>
              </a:ext>
            </a:extLst>
          </p:cNvPr>
          <p:cNvCxnSpPr>
            <a:cxnSpLocks/>
          </p:cNvCxnSpPr>
          <p:nvPr/>
        </p:nvCxnSpPr>
        <p:spPr>
          <a:xfrm>
            <a:off x="2615385" y="7906533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39B5AEA4-7A1A-3529-8FB7-48A192DC82A2}"/>
              </a:ext>
            </a:extLst>
          </p:cNvPr>
          <p:cNvGrpSpPr/>
          <p:nvPr/>
        </p:nvGrpSpPr>
        <p:grpSpPr>
          <a:xfrm>
            <a:off x="608740" y="8583225"/>
            <a:ext cx="457200" cy="457200"/>
            <a:chOff x="1904999" y="3524250"/>
            <a:chExt cx="457200" cy="457200"/>
          </a:xfrm>
        </p:grpSpPr>
        <p:cxnSp>
          <p:nvCxnSpPr>
            <p:cNvPr id="793" name="Straight Connector 792">
              <a:extLst>
                <a:ext uri="{FF2B5EF4-FFF2-40B4-BE49-F238E27FC236}">
                  <a16:creationId xmlns:a16="http://schemas.microsoft.com/office/drawing/2014/main" id="{C6B68BFE-3D74-EF34-D5E7-7FB4F94A830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E62E5646-D8A9-D4CD-A3B2-13E5BECF3A2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16056C9-3FC0-915B-1C65-42637E27A36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729EB9FE-0173-0C30-7138-DE9222DF046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1B526BF2-A8BC-4D79-85E4-AD276A086307}"/>
              </a:ext>
            </a:extLst>
          </p:cNvPr>
          <p:cNvGrpSpPr/>
          <p:nvPr/>
        </p:nvGrpSpPr>
        <p:grpSpPr>
          <a:xfrm>
            <a:off x="1065939" y="8583225"/>
            <a:ext cx="457200" cy="457200"/>
            <a:chOff x="1904999" y="3524250"/>
            <a:chExt cx="457200" cy="457200"/>
          </a:xfrm>
        </p:grpSpPr>
        <p:cxnSp>
          <p:nvCxnSpPr>
            <p:cNvPr id="798" name="Straight Connector 797">
              <a:extLst>
                <a:ext uri="{FF2B5EF4-FFF2-40B4-BE49-F238E27FC236}">
                  <a16:creationId xmlns:a16="http://schemas.microsoft.com/office/drawing/2014/main" id="{29C76EC1-47DE-7C78-8881-7BFDBD0DA29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>
              <a:extLst>
                <a:ext uri="{FF2B5EF4-FFF2-40B4-BE49-F238E27FC236}">
                  <a16:creationId xmlns:a16="http://schemas.microsoft.com/office/drawing/2014/main" id="{BB3D364D-2175-66EA-87CB-4CA0F43186E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>
              <a:extLst>
                <a:ext uri="{FF2B5EF4-FFF2-40B4-BE49-F238E27FC236}">
                  <a16:creationId xmlns:a16="http://schemas.microsoft.com/office/drawing/2014/main" id="{8743C879-E276-95E4-A905-985700287A7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18D88BB9-16A2-72AF-751F-05C0015B405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2" name="Group 801">
            <a:extLst>
              <a:ext uri="{FF2B5EF4-FFF2-40B4-BE49-F238E27FC236}">
                <a16:creationId xmlns:a16="http://schemas.microsoft.com/office/drawing/2014/main" id="{2052200D-DBE8-FA32-BC17-7F6D1FCCC129}"/>
              </a:ext>
            </a:extLst>
          </p:cNvPr>
          <p:cNvGrpSpPr/>
          <p:nvPr/>
        </p:nvGrpSpPr>
        <p:grpSpPr>
          <a:xfrm>
            <a:off x="608740" y="9040424"/>
            <a:ext cx="457200" cy="457200"/>
            <a:chOff x="1904999" y="3524250"/>
            <a:chExt cx="457200" cy="457200"/>
          </a:xfrm>
        </p:grpSpPr>
        <p:cxnSp>
          <p:nvCxnSpPr>
            <p:cNvPr id="803" name="Straight Connector 802">
              <a:extLst>
                <a:ext uri="{FF2B5EF4-FFF2-40B4-BE49-F238E27FC236}">
                  <a16:creationId xmlns:a16="http://schemas.microsoft.com/office/drawing/2014/main" id="{5794580D-80B9-E4E2-0641-D1A582E3B8C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>
              <a:extLst>
                <a:ext uri="{FF2B5EF4-FFF2-40B4-BE49-F238E27FC236}">
                  <a16:creationId xmlns:a16="http://schemas.microsoft.com/office/drawing/2014/main" id="{7E0F2E9A-BC52-C546-61B2-1598AE60539E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>
              <a:extLst>
                <a:ext uri="{FF2B5EF4-FFF2-40B4-BE49-F238E27FC236}">
                  <a16:creationId xmlns:a16="http://schemas.microsoft.com/office/drawing/2014/main" id="{D0B182CF-2025-8114-8DFD-6F6AEA56D9E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>
              <a:extLst>
                <a:ext uri="{FF2B5EF4-FFF2-40B4-BE49-F238E27FC236}">
                  <a16:creationId xmlns:a16="http://schemas.microsoft.com/office/drawing/2014/main" id="{28F9E484-9DF8-9B91-7A60-FB6F4CF66AD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Group 806">
            <a:extLst>
              <a:ext uri="{FF2B5EF4-FFF2-40B4-BE49-F238E27FC236}">
                <a16:creationId xmlns:a16="http://schemas.microsoft.com/office/drawing/2014/main" id="{6407667B-211D-F5D4-AABA-CF2212A5F6B6}"/>
              </a:ext>
            </a:extLst>
          </p:cNvPr>
          <p:cNvGrpSpPr/>
          <p:nvPr/>
        </p:nvGrpSpPr>
        <p:grpSpPr>
          <a:xfrm>
            <a:off x="1065939" y="9040424"/>
            <a:ext cx="457200" cy="457200"/>
            <a:chOff x="1904999" y="3524250"/>
            <a:chExt cx="457200" cy="457200"/>
          </a:xfrm>
        </p:grpSpPr>
        <p:cxnSp>
          <p:nvCxnSpPr>
            <p:cNvPr id="808" name="Straight Connector 807">
              <a:extLst>
                <a:ext uri="{FF2B5EF4-FFF2-40B4-BE49-F238E27FC236}">
                  <a16:creationId xmlns:a16="http://schemas.microsoft.com/office/drawing/2014/main" id="{1503CFB6-AC68-A7FE-13C0-5E603BDA9EF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>
              <a:extLst>
                <a:ext uri="{FF2B5EF4-FFF2-40B4-BE49-F238E27FC236}">
                  <a16:creationId xmlns:a16="http://schemas.microsoft.com/office/drawing/2014/main" id="{5B9597F9-7FD7-60C9-23B5-384ECE22B1E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>
              <a:extLst>
                <a:ext uri="{FF2B5EF4-FFF2-40B4-BE49-F238E27FC236}">
                  <a16:creationId xmlns:a16="http://schemas.microsoft.com/office/drawing/2014/main" id="{78E26B74-508A-169B-9ED6-DFB24666234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>
              <a:extLst>
                <a:ext uri="{FF2B5EF4-FFF2-40B4-BE49-F238E27FC236}">
                  <a16:creationId xmlns:a16="http://schemas.microsoft.com/office/drawing/2014/main" id="{FCC2512C-538F-5B52-9660-F6FD5DB7B37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2" name="Group 811">
            <a:extLst>
              <a:ext uri="{FF2B5EF4-FFF2-40B4-BE49-F238E27FC236}">
                <a16:creationId xmlns:a16="http://schemas.microsoft.com/office/drawing/2014/main" id="{676B06B9-E65B-E5E2-1F0D-8FE1D9F5FAD9}"/>
              </a:ext>
            </a:extLst>
          </p:cNvPr>
          <p:cNvGrpSpPr/>
          <p:nvPr/>
        </p:nvGrpSpPr>
        <p:grpSpPr>
          <a:xfrm>
            <a:off x="1520620" y="8583225"/>
            <a:ext cx="457200" cy="457200"/>
            <a:chOff x="1904999" y="3524250"/>
            <a:chExt cx="457200" cy="457200"/>
          </a:xfrm>
        </p:grpSpPr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E8BFF0AD-5CBB-C333-2746-251B82AABBD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>
              <a:extLst>
                <a:ext uri="{FF2B5EF4-FFF2-40B4-BE49-F238E27FC236}">
                  <a16:creationId xmlns:a16="http://schemas.microsoft.com/office/drawing/2014/main" id="{ABCA99A9-839F-05B0-3272-F72BCD71AC4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>
              <a:extLst>
                <a:ext uri="{FF2B5EF4-FFF2-40B4-BE49-F238E27FC236}">
                  <a16:creationId xmlns:a16="http://schemas.microsoft.com/office/drawing/2014/main" id="{484A28AC-3013-FED3-28E0-2A1DEC40B5E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1769FBCB-4A9A-70A6-DDFC-2BE8A7F0E64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D101D06-B8B4-294D-1A8A-6770E51571B4}"/>
              </a:ext>
            </a:extLst>
          </p:cNvPr>
          <p:cNvGrpSpPr/>
          <p:nvPr/>
        </p:nvGrpSpPr>
        <p:grpSpPr>
          <a:xfrm>
            <a:off x="1977819" y="8583225"/>
            <a:ext cx="457200" cy="457200"/>
            <a:chOff x="1904999" y="3524250"/>
            <a:chExt cx="457200" cy="457200"/>
          </a:xfrm>
        </p:grpSpPr>
        <p:cxnSp>
          <p:nvCxnSpPr>
            <p:cNvPr id="818" name="Straight Connector 817">
              <a:extLst>
                <a:ext uri="{FF2B5EF4-FFF2-40B4-BE49-F238E27FC236}">
                  <a16:creationId xmlns:a16="http://schemas.microsoft.com/office/drawing/2014/main" id="{E3CCF6B7-E2A1-C9C0-827A-C07E679ED30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>
              <a:extLst>
                <a:ext uri="{FF2B5EF4-FFF2-40B4-BE49-F238E27FC236}">
                  <a16:creationId xmlns:a16="http://schemas.microsoft.com/office/drawing/2014/main" id="{BDA637F7-4E73-D29B-7515-8D49C67639D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>
              <a:extLst>
                <a:ext uri="{FF2B5EF4-FFF2-40B4-BE49-F238E27FC236}">
                  <a16:creationId xmlns:a16="http://schemas.microsoft.com/office/drawing/2014/main" id="{836DC7F8-6B0F-8B71-6E65-503D5909139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>
              <a:extLst>
                <a:ext uri="{FF2B5EF4-FFF2-40B4-BE49-F238E27FC236}">
                  <a16:creationId xmlns:a16="http://schemas.microsoft.com/office/drawing/2014/main" id="{BC324266-0A1B-F9A4-9A7F-18B78F2E169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0A0376F0-00E4-9A17-8EDC-4D4F4522B8A3}"/>
              </a:ext>
            </a:extLst>
          </p:cNvPr>
          <p:cNvGrpSpPr/>
          <p:nvPr/>
        </p:nvGrpSpPr>
        <p:grpSpPr>
          <a:xfrm>
            <a:off x="1520620" y="9040424"/>
            <a:ext cx="457200" cy="457200"/>
            <a:chOff x="1904999" y="3524250"/>
            <a:chExt cx="457200" cy="457200"/>
          </a:xfrm>
        </p:grpSpPr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A3633194-1566-A475-7033-1FD746F9ECD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06C3BDC8-16CC-2D36-414D-7E3A5816F5B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D7A5D4A8-F8B3-307F-9ED9-2A1718F930D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2A89D36A-FDB2-15D6-1980-2243C143454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681360BD-E088-E0F9-7248-F90560000B18}"/>
              </a:ext>
            </a:extLst>
          </p:cNvPr>
          <p:cNvGrpSpPr/>
          <p:nvPr/>
        </p:nvGrpSpPr>
        <p:grpSpPr>
          <a:xfrm>
            <a:off x="1977819" y="9040424"/>
            <a:ext cx="457200" cy="457200"/>
            <a:chOff x="1904999" y="3524250"/>
            <a:chExt cx="457200" cy="457200"/>
          </a:xfrm>
        </p:grpSpPr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30741419-25C8-D349-1880-AF0101D43E9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>
              <a:extLst>
                <a:ext uri="{FF2B5EF4-FFF2-40B4-BE49-F238E27FC236}">
                  <a16:creationId xmlns:a16="http://schemas.microsoft.com/office/drawing/2014/main" id="{DE405D46-8148-CD5E-039C-C3527CB5E95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A3839597-23B4-C5DB-B985-42952EE8D34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>
              <a:extLst>
                <a:ext uri="{FF2B5EF4-FFF2-40B4-BE49-F238E27FC236}">
                  <a16:creationId xmlns:a16="http://schemas.microsoft.com/office/drawing/2014/main" id="{8EDF5F38-A66A-6962-5663-802819308C7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7C2D6707-392D-E8B2-8333-06A1ECDF3D10}"/>
              </a:ext>
            </a:extLst>
          </p:cNvPr>
          <p:cNvCxnSpPr>
            <a:cxnSpLocks/>
          </p:cNvCxnSpPr>
          <p:nvPr/>
        </p:nvCxnSpPr>
        <p:spPr>
          <a:xfrm>
            <a:off x="845035" y="8815468"/>
            <a:ext cx="0" cy="452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E9256858-D002-9E5C-A687-0A4C803C326C}"/>
              </a:ext>
            </a:extLst>
          </p:cNvPr>
          <p:cNvCxnSpPr>
            <a:cxnSpLocks/>
          </p:cNvCxnSpPr>
          <p:nvPr/>
        </p:nvCxnSpPr>
        <p:spPr>
          <a:xfrm>
            <a:off x="1302236" y="8815468"/>
            <a:ext cx="0" cy="452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E2AB7CDF-8A74-38E5-3B14-E2DA047CF8F0}"/>
              </a:ext>
            </a:extLst>
          </p:cNvPr>
          <p:cNvCxnSpPr>
            <a:cxnSpLocks/>
          </p:cNvCxnSpPr>
          <p:nvPr/>
        </p:nvCxnSpPr>
        <p:spPr>
          <a:xfrm>
            <a:off x="845035" y="9267904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1F9016D7-96D4-1F46-1362-6C72064D5E8E}"/>
              </a:ext>
            </a:extLst>
          </p:cNvPr>
          <p:cNvCxnSpPr>
            <a:cxnSpLocks/>
          </p:cNvCxnSpPr>
          <p:nvPr/>
        </p:nvCxnSpPr>
        <p:spPr>
          <a:xfrm>
            <a:off x="1759435" y="8815468"/>
            <a:ext cx="0" cy="452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E71291DF-90DB-4907-EC10-9082B7D1CBB1}"/>
              </a:ext>
            </a:extLst>
          </p:cNvPr>
          <p:cNvCxnSpPr>
            <a:cxnSpLocks/>
          </p:cNvCxnSpPr>
          <p:nvPr/>
        </p:nvCxnSpPr>
        <p:spPr>
          <a:xfrm>
            <a:off x="2216636" y="8815468"/>
            <a:ext cx="0" cy="452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EF747BF1-9B03-F1C8-4408-6CB032B28351}"/>
              </a:ext>
            </a:extLst>
          </p:cNvPr>
          <p:cNvCxnSpPr>
            <a:cxnSpLocks/>
          </p:cNvCxnSpPr>
          <p:nvPr/>
        </p:nvCxnSpPr>
        <p:spPr>
          <a:xfrm>
            <a:off x="1759435" y="9267904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BFF8017D-8143-10A5-FF7A-3B13FB1E8C26}"/>
              </a:ext>
            </a:extLst>
          </p:cNvPr>
          <p:cNvCxnSpPr>
            <a:cxnSpLocks/>
          </p:cNvCxnSpPr>
          <p:nvPr/>
        </p:nvCxnSpPr>
        <p:spPr>
          <a:xfrm>
            <a:off x="1302236" y="8815468"/>
            <a:ext cx="45719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4" name="Group 843">
            <a:extLst>
              <a:ext uri="{FF2B5EF4-FFF2-40B4-BE49-F238E27FC236}">
                <a16:creationId xmlns:a16="http://schemas.microsoft.com/office/drawing/2014/main" id="{BB97EAE8-388A-E215-6832-1766A3A85E07}"/>
              </a:ext>
            </a:extLst>
          </p:cNvPr>
          <p:cNvGrpSpPr/>
          <p:nvPr/>
        </p:nvGrpSpPr>
        <p:grpSpPr>
          <a:xfrm>
            <a:off x="3979112" y="6299065"/>
            <a:ext cx="457200" cy="457200"/>
            <a:chOff x="1904999" y="3524250"/>
            <a:chExt cx="457200" cy="457200"/>
          </a:xfrm>
        </p:grpSpPr>
        <p:cxnSp>
          <p:nvCxnSpPr>
            <p:cNvPr id="845" name="Straight Connector 844">
              <a:extLst>
                <a:ext uri="{FF2B5EF4-FFF2-40B4-BE49-F238E27FC236}">
                  <a16:creationId xmlns:a16="http://schemas.microsoft.com/office/drawing/2014/main" id="{84B51EDA-7FA7-AA44-48C6-8B75945EF75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22C8710E-0E55-D279-EA59-DC0A0540F98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1B9E2C8A-CCE9-73C1-7018-AF1ED65DF2F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7AFE8D4-68E5-47D3-113E-335748C447D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9" name="Group 848">
            <a:extLst>
              <a:ext uri="{FF2B5EF4-FFF2-40B4-BE49-F238E27FC236}">
                <a16:creationId xmlns:a16="http://schemas.microsoft.com/office/drawing/2014/main" id="{E374DB57-8451-B46D-835E-94B47F3185A7}"/>
              </a:ext>
            </a:extLst>
          </p:cNvPr>
          <p:cNvGrpSpPr/>
          <p:nvPr/>
        </p:nvGrpSpPr>
        <p:grpSpPr>
          <a:xfrm>
            <a:off x="4436311" y="6299065"/>
            <a:ext cx="457200" cy="457200"/>
            <a:chOff x="1904999" y="3524250"/>
            <a:chExt cx="457200" cy="457200"/>
          </a:xfrm>
        </p:grpSpPr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EB669D76-E431-3C47-2353-FEF801D3576C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F055804E-0D1D-5D41-39DC-E512410F2962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>
              <a:extLst>
                <a:ext uri="{FF2B5EF4-FFF2-40B4-BE49-F238E27FC236}">
                  <a16:creationId xmlns:a16="http://schemas.microsoft.com/office/drawing/2014/main" id="{E02351FF-81D3-16EA-0130-AC76ABAB3F1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>
              <a:extLst>
                <a:ext uri="{FF2B5EF4-FFF2-40B4-BE49-F238E27FC236}">
                  <a16:creationId xmlns:a16="http://schemas.microsoft.com/office/drawing/2014/main" id="{1573A9D6-B7EE-F928-F95E-3ACF101A118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2210EF2B-8D19-2F5E-38D3-B7832E2B2D99}"/>
              </a:ext>
            </a:extLst>
          </p:cNvPr>
          <p:cNvGrpSpPr/>
          <p:nvPr/>
        </p:nvGrpSpPr>
        <p:grpSpPr>
          <a:xfrm>
            <a:off x="3979112" y="6756264"/>
            <a:ext cx="457200" cy="457200"/>
            <a:chOff x="1904999" y="3524250"/>
            <a:chExt cx="457200" cy="457200"/>
          </a:xfrm>
        </p:grpSpPr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4A644A72-3C86-0D31-74CF-21139C8F83A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4587847E-AB8E-6FC2-A599-0A3E6A96063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EEF42B37-D376-0AF5-D5FD-5EA5830F738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052B41C9-3FA0-70CD-8C8D-168E1516E29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9" name="Group 858">
            <a:extLst>
              <a:ext uri="{FF2B5EF4-FFF2-40B4-BE49-F238E27FC236}">
                <a16:creationId xmlns:a16="http://schemas.microsoft.com/office/drawing/2014/main" id="{7A781097-160C-45BF-036A-2C61F9B1811E}"/>
              </a:ext>
            </a:extLst>
          </p:cNvPr>
          <p:cNvGrpSpPr/>
          <p:nvPr/>
        </p:nvGrpSpPr>
        <p:grpSpPr>
          <a:xfrm>
            <a:off x="4436311" y="6756264"/>
            <a:ext cx="457200" cy="457200"/>
            <a:chOff x="1904999" y="3524250"/>
            <a:chExt cx="457200" cy="457200"/>
          </a:xfrm>
        </p:grpSpPr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329D1C94-3DC5-ECB5-E5B2-2F92BF46537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981B687E-B582-E66E-DC0A-40FEEB3719F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6C067AFB-11E9-2456-92AC-9E1832B8EF5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404E711B-A299-1598-D262-D82253372F7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E8E0E039-2D8C-A18A-2975-6FC0C93F25E6}"/>
              </a:ext>
            </a:extLst>
          </p:cNvPr>
          <p:cNvGrpSpPr/>
          <p:nvPr/>
        </p:nvGrpSpPr>
        <p:grpSpPr>
          <a:xfrm>
            <a:off x="3979112" y="7213463"/>
            <a:ext cx="457200" cy="457200"/>
            <a:chOff x="1904999" y="3524250"/>
            <a:chExt cx="457200" cy="457200"/>
          </a:xfrm>
        </p:grpSpPr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FEDE2C9C-81FC-A764-AEF9-7A6F2A7E651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>
              <a:extLst>
                <a:ext uri="{FF2B5EF4-FFF2-40B4-BE49-F238E27FC236}">
                  <a16:creationId xmlns:a16="http://schemas.microsoft.com/office/drawing/2014/main" id="{D3DD120F-3021-1312-4D8D-28AAC71E728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D19C7CA9-E9DE-0891-3AC8-0C1E0BB7AA4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>
              <a:extLst>
                <a:ext uri="{FF2B5EF4-FFF2-40B4-BE49-F238E27FC236}">
                  <a16:creationId xmlns:a16="http://schemas.microsoft.com/office/drawing/2014/main" id="{A46B8CDA-A206-E9C5-D354-650FC6D15D4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9" name="Group 868">
            <a:extLst>
              <a:ext uri="{FF2B5EF4-FFF2-40B4-BE49-F238E27FC236}">
                <a16:creationId xmlns:a16="http://schemas.microsoft.com/office/drawing/2014/main" id="{A030758E-AC65-DC8D-6684-63FE29273420}"/>
              </a:ext>
            </a:extLst>
          </p:cNvPr>
          <p:cNvGrpSpPr/>
          <p:nvPr/>
        </p:nvGrpSpPr>
        <p:grpSpPr>
          <a:xfrm>
            <a:off x="4436311" y="7213463"/>
            <a:ext cx="457200" cy="457200"/>
            <a:chOff x="1904999" y="3524250"/>
            <a:chExt cx="457200" cy="457200"/>
          </a:xfrm>
        </p:grpSpPr>
        <p:cxnSp>
          <p:nvCxnSpPr>
            <p:cNvPr id="870" name="Straight Connector 869">
              <a:extLst>
                <a:ext uri="{FF2B5EF4-FFF2-40B4-BE49-F238E27FC236}">
                  <a16:creationId xmlns:a16="http://schemas.microsoft.com/office/drawing/2014/main" id="{6812862C-DD45-DCDA-5A73-51FE1B13EC1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>
              <a:extLst>
                <a:ext uri="{FF2B5EF4-FFF2-40B4-BE49-F238E27FC236}">
                  <a16:creationId xmlns:a16="http://schemas.microsoft.com/office/drawing/2014/main" id="{731D91E7-9435-5C4D-0B3A-A788BBCDA31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>
              <a:extLst>
                <a:ext uri="{FF2B5EF4-FFF2-40B4-BE49-F238E27FC236}">
                  <a16:creationId xmlns:a16="http://schemas.microsoft.com/office/drawing/2014/main" id="{3F6FBE64-8138-814B-4D3D-0688EDACE86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>
              <a:extLst>
                <a:ext uri="{FF2B5EF4-FFF2-40B4-BE49-F238E27FC236}">
                  <a16:creationId xmlns:a16="http://schemas.microsoft.com/office/drawing/2014/main" id="{2E0B3D22-BC55-5827-CCB4-28C19327E82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4" name="Group 873">
            <a:extLst>
              <a:ext uri="{FF2B5EF4-FFF2-40B4-BE49-F238E27FC236}">
                <a16:creationId xmlns:a16="http://schemas.microsoft.com/office/drawing/2014/main" id="{913DF2FC-1116-013C-E1E7-CD76D3D5E171}"/>
              </a:ext>
            </a:extLst>
          </p:cNvPr>
          <p:cNvGrpSpPr/>
          <p:nvPr/>
        </p:nvGrpSpPr>
        <p:grpSpPr>
          <a:xfrm>
            <a:off x="4890992" y="6299065"/>
            <a:ext cx="457200" cy="457200"/>
            <a:chOff x="1904999" y="3524250"/>
            <a:chExt cx="457200" cy="457200"/>
          </a:xfrm>
        </p:grpSpPr>
        <p:cxnSp>
          <p:nvCxnSpPr>
            <p:cNvPr id="875" name="Straight Connector 874">
              <a:extLst>
                <a:ext uri="{FF2B5EF4-FFF2-40B4-BE49-F238E27FC236}">
                  <a16:creationId xmlns:a16="http://schemas.microsoft.com/office/drawing/2014/main" id="{1BF1D1A0-D965-E51B-1046-2DCCD49A18EB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Straight Connector 875">
              <a:extLst>
                <a:ext uri="{FF2B5EF4-FFF2-40B4-BE49-F238E27FC236}">
                  <a16:creationId xmlns:a16="http://schemas.microsoft.com/office/drawing/2014/main" id="{3E8EFEBF-5870-292C-53F1-99E85240216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>
              <a:extLst>
                <a:ext uri="{FF2B5EF4-FFF2-40B4-BE49-F238E27FC236}">
                  <a16:creationId xmlns:a16="http://schemas.microsoft.com/office/drawing/2014/main" id="{4A3335A9-F19F-CEE6-D357-114D2C7DB31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Straight Connector 877">
              <a:extLst>
                <a:ext uri="{FF2B5EF4-FFF2-40B4-BE49-F238E27FC236}">
                  <a16:creationId xmlns:a16="http://schemas.microsoft.com/office/drawing/2014/main" id="{334F3ECD-4189-281A-1371-429F777C754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9" name="Group 878">
            <a:extLst>
              <a:ext uri="{FF2B5EF4-FFF2-40B4-BE49-F238E27FC236}">
                <a16:creationId xmlns:a16="http://schemas.microsoft.com/office/drawing/2014/main" id="{BE42A101-41B3-6463-2570-7BD73C8FC4BE}"/>
              </a:ext>
            </a:extLst>
          </p:cNvPr>
          <p:cNvGrpSpPr/>
          <p:nvPr/>
        </p:nvGrpSpPr>
        <p:grpSpPr>
          <a:xfrm>
            <a:off x="5348191" y="6299065"/>
            <a:ext cx="457200" cy="457200"/>
            <a:chOff x="1904999" y="3524250"/>
            <a:chExt cx="457200" cy="457200"/>
          </a:xfrm>
        </p:grpSpPr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0D8940FC-D565-F376-09D1-D7E936DA9D7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748514D6-0005-D8AD-A9BC-4661CF9158E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B8A4292F-0D4B-8127-FC5C-40EA711A334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A9C69910-E5F6-430E-8AED-9AD8CF6E2D8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>
            <a:extLst>
              <a:ext uri="{FF2B5EF4-FFF2-40B4-BE49-F238E27FC236}">
                <a16:creationId xmlns:a16="http://schemas.microsoft.com/office/drawing/2014/main" id="{785958EF-FCCD-071A-7CC2-B39E4D678608}"/>
              </a:ext>
            </a:extLst>
          </p:cNvPr>
          <p:cNvGrpSpPr/>
          <p:nvPr/>
        </p:nvGrpSpPr>
        <p:grpSpPr>
          <a:xfrm>
            <a:off x="4890992" y="6756264"/>
            <a:ext cx="457200" cy="457200"/>
            <a:chOff x="1904999" y="3524250"/>
            <a:chExt cx="457200" cy="457200"/>
          </a:xfrm>
        </p:grpSpPr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08910246-82BE-01F5-11DD-E0DF7E23342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>
              <a:extLst>
                <a:ext uri="{FF2B5EF4-FFF2-40B4-BE49-F238E27FC236}">
                  <a16:creationId xmlns:a16="http://schemas.microsoft.com/office/drawing/2014/main" id="{A3DA5F32-EDCC-8BBA-F252-F936B1294C6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>
              <a:extLst>
                <a:ext uri="{FF2B5EF4-FFF2-40B4-BE49-F238E27FC236}">
                  <a16:creationId xmlns:a16="http://schemas.microsoft.com/office/drawing/2014/main" id="{AFD799A4-D78A-C447-298E-3C158F3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DA916953-2B50-0081-1A84-4E8B8DB08CA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9" name="Group 888">
            <a:extLst>
              <a:ext uri="{FF2B5EF4-FFF2-40B4-BE49-F238E27FC236}">
                <a16:creationId xmlns:a16="http://schemas.microsoft.com/office/drawing/2014/main" id="{B870F3FE-015C-356D-E466-AF53E0640225}"/>
              </a:ext>
            </a:extLst>
          </p:cNvPr>
          <p:cNvGrpSpPr/>
          <p:nvPr/>
        </p:nvGrpSpPr>
        <p:grpSpPr>
          <a:xfrm>
            <a:off x="5348191" y="6756264"/>
            <a:ext cx="457200" cy="457200"/>
            <a:chOff x="1904999" y="3524250"/>
            <a:chExt cx="457200" cy="457200"/>
          </a:xfrm>
        </p:grpSpPr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08DC0A76-8E53-A9CE-A551-218584B5361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DBCC32C1-1277-6E11-D700-4270A863959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850132E5-2B41-0EED-2B64-E43C8C613CB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F5148550-575F-8C33-A043-EA322A99EBF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4" name="Group 893">
            <a:extLst>
              <a:ext uri="{FF2B5EF4-FFF2-40B4-BE49-F238E27FC236}">
                <a16:creationId xmlns:a16="http://schemas.microsoft.com/office/drawing/2014/main" id="{D5108BFC-EA0F-60FB-7510-C8317910201C}"/>
              </a:ext>
            </a:extLst>
          </p:cNvPr>
          <p:cNvGrpSpPr/>
          <p:nvPr/>
        </p:nvGrpSpPr>
        <p:grpSpPr>
          <a:xfrm>
            <a:off x="4890992" y="7213463"/>
            <a:ext cx="457200" cy="457200"/>
            <a:chOff x="1904999" y="3524250"/>
            <a:chExt cx="457200" cy="457200"/>
          </a:xfrm>
        </p:grpSpPr>
        <p:cxnSp>
          <p:nvCxnSpPr>
            <p:cNvPr id="895" name="Straight Connector 894">
              <a:extLst>
                <a:ext uri="{FF2B5EF4-FFF2-40B4-BE49-F238E27FC236}">
                  <a16:creationId xmlns:a16="http://schemas.microsoft.com/office/drawing/2014/main" id="{2EB30CF7-37E9-D051-59E8-CDEB058AB02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>
              <a:extLst>
                <a:ext uri="{FF2B5EF4-FFF2-40B4-BE49-F238E27FC236}">
                  <a16:creationId xmlns:a16="http://schemas.microsoft.com/office/drawing/2014/main" id="{9B367939-854E-3D66-632A-EF5C9A35A08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>
              <a:extLst>
                <a:ext uri="{FF2B5EF4-FFF2-40B4-BE49-F238E27FC236}">
                  <a16:creationId xmlns:a16="http://schemas.microsoft.com/office/drawing/2014/main" id="{AA90BCF6-7EB4-EA6F-475B-087CEA8E17E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98E348AC-3112-E8EE-BA5F-F3913718E2C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C2BB384B-EAA5-44DF-F060-2B895592868A}"/>
              </a:ext>
            </a:extLst>
          </p:cNvPr>
          <p:cNvGrpSpPr/>
          <p:nvPr/>
        </p:nvGrpSpPr>
        <p:grpSpPr>
          <a:xfrm>
            <a:off x="5348191" y="7213463"/>
            <a:ext cx="457200" cy="457200"/>
            <a:chOff x="1904999" y="3524250"/>
            <a:chExt cx="457200" cy="457200"/>
          </a:xfrm>
        </p:grpSpPr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FB863914-5A9C-B389-D0A7-3DA874338CE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>
              <a:extLst>
                <a:ext uri="{FF2B5EF4-FFF2-40B4-BE49-F238E27FC236}">
                  <a16:creationId xmlns:a16="http://schemas.microsoft.com/office/drawing/2014/main" id="{6807659F-1C62-BF45-8785-F5360D2E203A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088DBAC5-FC38-0282-AEB9-4FB60DBEF9C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6E444D7F-6211-52C3-A9E2-1889F68FC33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D7582718-82BC-416A-F570-29030FA55F71}"/>
              </a:ext>
            </a:extLst>
          </p:cNvPr>
          <p:cNvGrpSpPr/>
          <p:nvPr/>
        </p:nvGrpSpPr>
        <p:grpSpPr>
          <a:xfrm>
            <a:off x="3979112" y="7670662"/>
            <a:ext cx="457200" cy="457200"/>
            <a:chOff x="1904999" y="3524250"/>
            <a:chExt cx="457200" cy="457200"/>
          </a:xfrm>
        </p:grpSpPr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8708267C-3E3F-9614-88CA-C5C6175513CE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DB9A6467-B179-0978-2549-1462D4F475D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F89FB9A4-F904-F58C-F941-722A056FC9E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59CEEC90-C9A7-95E3-429E-8F7512462C2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9" name="Group 908">
            <a:extLst>
              <a:ext uri="{FF2B5EF4-FFF2-40B4-BE49-F238E27FC236}">
                <a16:creationId xmlns:a16="http://schemas.microsoft.com/office/drawing/2014/main" id="{1C6E0D9B-9997-316B-91BE-DD6CD495DD93}"/>
              </a:ext>
            </a:extLst>
          </p:cNvPr>
          <p:cNvGrpSpPr/>
          <p:nvPr/>
        </p:nvGrpSpPr>
        <p:grpSpPr>
          <a:xfrm>
            <a:off x="4436311" y="7670662"/>
            <a:ext cx="457200" cy="457200"/>
            <a:chOff x="1904999" y="3524250"/>
            <a:chExt cx="457200" cy="457200"/>
          </a:xfrm>
        </p:grpSpPr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2FEFBF43-5191-BF9E-F86A-C9F35A05654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3BE8771E-AD6A-903E-CF65-1A9D04D1391E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95311475-38AA-0CB7-8D47-3CBEBDE3CA3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>
              <a:extLst>
                <a:ext uri="{FF2B5EF4-FFF2-40B4-BE49-F238E27FC236}">
                  <a16:creationId xmlns:a16="http://schemas.microsoft.com/office/drawing/2014/main" id="{73E53F6D-9C9F-DF0E-1A7F-F676736E55A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4" name="Group 913">
            <a:extLst>
              <a:ext uri="{FF2B5EF4-FFF2-40B4-BE49-F238E27FC236}">
                <a16:creationId xmlns:a16="http://schemas.microsoft.com/office/drawing/2014/main" id="{DEE7506D-AC22-F871-7A03-837D4A121847}"/>
              </a:ext>
            </a:extLst>
          </p:cNvPr>
          <p:cNvGrpSpPr/>
          <p:nvPr/>
        </p:nvGrpSpPr>
        <p:grpSpPr>
          <a:xfrm>
            <a:off x="4890992" y="7670662"/>
            <a:ext cx="457200" cy="457200"/>
            <a:chOff x="1904999" y="3524250"/>
            <a:chExt cx="457200" cy="457200"/>
          </a:xfrm>
        </p:grpSpPr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9DA16F91-E125-6992-3D57-8A340C9A534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B238DE27-A827-CB7C-D480-F9EF27CD9BD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4F5DDBA6-25CC-BE8F-0192-BA723B8973A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02CD67F2-C106-E232-4D22-57E1F71F212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9" name="Group 918">
            <a:extLst>
              <a:ext uri="{FF2B5EF4-FFF2-40B4-BE49-F238E27FC236}">
                <a16:creationId xmlns:a16="http://schemas.microsoft.com/office/drawing/2014/main" id="{CD6508A7-6B0F-EA40-D710-229F5DA217AF}"/>
              </a:ext>
            </a:extLst>
          </p:cNvPr>
          <p:cNvGrpSpPr/>
          <p:nvPr/>
        </p:nvGrpSpPr>
        <p:grpSpPr>
          <a:xfrm>
            <a:off x="5348191" y="7670662"/>
            <a:ext cx="457200" cy="457200"/>
            <a:chOff x="1904999" y="3524250"/>
            <a:chExt cx="457200" cy="457200"/>
          </a:xfrm>
        </p:grpSpPr>
        <p:cxnSp>
          <p:nvCxnSpPr>
            <p:cNvPr id="920" name="Straight Connector 919">
              <a:extLst>
                <a:ext uri="{FF2B5EF4-FFF2-40B4-BE49-F238E27FC236}">
                  <a16:creationId xmlns:a16="http://schemas.microsoft.com/office/drawing/2014/main" id="{810333D4-92A4-43EA-3C6F-FD4BA2E05F8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>
              <a:extLst>
                <a:ext uri="{FF2B5EF4-FFF2-40B4-BE49-F238E27FC236}">
                  <a16:creationId xmlns:a16="http://schemas.microsoft.com/office/drawing/2014/main" id="{E6C6C50C-7BCA-4D93-B5A3-4F31B4ECB41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>
              <a:extLst>
                <a:ext uri="{FF2B5EF4-FFF2-40B4-BE49-F238E27FC236}">
                  <a16:creationId xmlns:a16="http://schemas.microsoft.com/office/drawing/2014/main" id="{DF877C1E-31B6-ACFF-922B-387438C159A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9FA3BDBD-D270-62FA-AF64-4137B103D60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B05580D5-B832-2787-9D51-A014DA0020C5}"/>
              </a:ext>
            </a:extLst>
          </p:cNvPr>
          <p:cNvCxnSpPr>
            <a:cxnSpLocks/>
          </p:cNvCxnSpPr>
          <p:nvPr/>
        </p:nvCxnSpPr>
        <p:spPr>
          <a:xfrm>
            <a:off x="4223205" y="6531308"/>
            <a:ext cx="0" cy="13752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FA00E6D8-45DB-5559-187F-EC5A0C353FE2}"/>
              </a:ext>
            </a:extLst>
          </p:cNvPr>
          <p:cNvCxnSpPr>
            <a:cxnSpLocks/>
          </p:cNvCxnSpPr>
          <p:nvPr/>
        </p:nvCxnSpPr>
        <p:spPr>
          <a:xfrm>
            <a:off x="4680406" y="6531308"/>
            <a:ext cx="0" cy="13752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EDA710B1-4F1B-174D-6C21-0EF2136A7231}"/>
              </a:ext>
            </a:extLst>
          </p:cNvPr>
          <p:cNvCxnSpPr>
            <a:cxnSpLocks/>
          </p:cNvCxnSpPr>
          <p:nvPr/>
        </p:nvCxnSpPr>
        <p:spPr>
          <a:xfrm>
            <a:off x="4223205" y="7906533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C1BA18D-4BA7-21AF-4581-7D22F874E919}"/>
              </a:ext>
            </a:extLst>
          </p:cNvPr>
          <p:cNvCxnSpPr>
            <a:cxnSpLocks/>
          </p:cNvCxnSpPr>
          <p:nvPr/>
        </p:nvCxnSpPr>
        <p:spPr>
          <a:xfrm>
            <a:off x="5129985" y="6531308"/>
            <a:ext cx="0" cy="13752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5973E7B7-1EB7-D0BB-FE0D-1C624A8927E6}"/>
              </a:ext>
            </a:extLst>
          </p:cNvPr>
          <p:cNvCxnSpPr>
            <a:cxnSpLocks/>
          </p:cNvCxnSpPr>
          <p:nvPr/>
        </p:nvCxnSpPr>
        <p:spPr>
          <a:xfrm>
            <a:off x="5587186" y="6531308"/>
            <a:ext cx="0" cy="13752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A4C9F969-74BC-AABA-9F23-E1D0CC4F2A1C}"/>
              </a:ext>
            </a:extLst>
          </p:cNvPr>
          <p:cNvCxnSpPr>
            <a:cxnSpLocks/>
          </p:cNvCxnSpPr>
          <p:nvPr/>
        </p:nvCxnSpPr>
        <p:spPr>
          <a:xfrm>
            <a:off x="5129985" y="7906533"/>
            <a:ext cx="4572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08244E99-C0C2-9C95-A787-B0B287264924}"/>
              </a:ext>
            </a:extLst>
          </p:cNvPr>
          <p:cNvCxnSpPr>
            <a:cxnSpLocks/>
          </p:cNvCxnSpPr>
          <p:nvPr/>
        </p:nvCxnSpPr>
        <p:spPr>
          <a:xfrm>
            <a:off x="4680406" y="6531308"/>
            <a:ext cx="4495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6" name="Octagon 935">
            <a:extLst>
              <a:ext uri="{FF2B5EF4-FFF2-40B4-BE49-F238E27FC236}">
                <a16:creationId xmlns:a16="http://schemas.microsoft.com/office/drawing/2014/main" id="{27360A15-8833-D19D-ED54-8DDE14D88F53}"/>
              </a:ext>
            </a:extLst>
          </p:cNvPr>
          <p:cNvSpPr/>
          <p:nvPr/>
        </p:nvSpPr>
        <p:spPr>
          <a:xfrm>
            <a:off x="4992828" y="7750148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Octagon 936">
            <a:extLst>
              <a:ext uri="{FF2B5EF4-FFF2-40B4-BE49-F238E27FC236}">
                <a16:creationId xmlns:a16="http://schemas.microsoft.com/office/drawing/2014/main" id="{F12E4AB5-A914-9842-02CA-C4763B6A3BFF}"/>
              </a:ext>
            </a:extLst>
          </p:cNvPr>
          <p:cNvSpPr/>
          <p:nvPr/>
        </p:nvSpPr>
        <p:spPr>
          <a:xfrm>
            <a:off x="5447279" y="6392641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Oval 937">
            <a:extLst>
              <a:ext uri="{FF2B5EF4-FFF2-40B4-BE49-F238E27FC236}">
                <a16:creationId xmlns:a16="http://schemas.microsoft.com/office/drawing/2014/main" id="{D864796E-49E4-437F-0655-33626B66294F}"/>
              </a:ext>
            </a:extLst>
          </p:cNvPr>
          <p:cNvSpPr/>
          <p:nvPr/>
        </p:nvSpPr>
        <p:spPr>
          <a:xfrm>
            <a:off x="4100694" y="6379071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0" name="Octagon 969">
            <a:extLst>
              <a:ext uri="{FF2B5EF4-FFF2-40B4-BE49-F238E27FC236}">
                <a16:creationId xmlns:a16="http://schemas.microsoft.com/office/drawing/2014/main" id="{E1EE8312-91AE-60CD-9D8B-F2D217053C8A}"/>
              </a:ext>
            </a:extLst>
          </p:cNvPr>
          <p:cNvSpPr/>
          <p:nvPr/>
        </p:nvSpPr>
        <p:spPr>
          <a:xfrm>
            <a:off x="2462883" y="7757193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ctagon 970">
            <a:extLst>
              <a:ext uri="{FF2B5EF4-FFF2-40B4-BE49-F238E27FC236}">
                <a16:creationId xmlns:a16="http://schemas.microsoft.com/office/drawing/2014/main" id="{F3454ECC-798E-7B20-682F-89F4BB7F7595}"/>
              </a:ext>
            </a:extLst>
          </p:cNvPr>
          <p:cNvSpPr/>
          <p:nvPr/>
        </p:nvSpPr>
        <p:spPr>
          <a:xfrm>
            <a:off x="2917334" y="6399686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Octagon 971">
            <a:extLst>
              <a:ext uri="{FF2B5EF4-FFF2-40B4-BE49-F238E27FC236}">
                <a16:creationId xmlns:a16="http://schemas.microsoft.com/office/drawing/2014/main" id="{79D5F1AB-F1E7-F555-C644-D94C437D978E}"/>
              </a:ext>
            </a:extLst>
          </p:cNvPr>
          <p:cNvSpPr/>
          <p:nvPr/>
        </p:nvSpPr>
        <p:spPr>
          <a:xfrm>
            <a:off x="1164534" y="6370021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ctagon 972">
            <a:extLst>
              <a:ext uri="{FF2B5EF4-FFF2-40B4-BE49-F238E27FC236}">
                <a16:creationId xmlns:a16="http://schemas.microsoft.com/office/drawing/2014/main" id="{B332CEFE-8D15-0280-0642-2ECBD71C6401}"/>
              </a:ext>
            </a:extLst>
          </p:cNvPr>
          <p:cNvSpPr/>
          <p:nvPr/>
        </p:nvSpPr>
        <p:spPr>
          <a:xfrm>
            <a:off x="687124" y="6841669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ctagon 973">
            <a:extLst>
              <a:ext uri="{FF2B5EF4-FFF2-40B4-BE49-F238E27FC236}">
                <a16:creationId xmlns:a16="http://schemas.microsoft.com/office/drawing/2014/main" id="{7AE12EA7-0CA9-302B-1322-8484DAB04B03}"/>
              </a:ext>
            </a:extLst>
          </p:cNvPr>
          <p:cNvSpPr/>
          <p:nvPr/>
        </p:nvSpPr>
        <p:spPr>
          <a:xfrm>
            <a:off x="2076954" y="8671022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ctagon 974">
            <a:extLst>
              <a:ext uri="{FF2B5EF4-FFF2-40B4-BE49-F238E27FC236}">
                <a16:creationId xmlns:a16="http://schemas.microsoft.com/office/drawing/2014/main" id="{AFEC0911-6E68-DF53-43CA-C20E2FDE59A7}"/>
              </a:ext>
            </a:extLst>
          </p:cNvPr>
          <p:cNvSpPr/>
          <p:nvPr/>
        </p:nvSpPr>
        <p:spPr>
          <a:xfrm>
            <a:off x="1612060" y="9135507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Oval 975">
            <a:extLst>
              <a:ext uri="{FF2B5EF4-FFF2-40B4-BE49-F238E27FC236}">
                <a16:creationId xmlns:a16="http://schemas.microsoft.com/office/drawing/2014/main" id="{820BD3B4-4447-B355-26BD-334BEC3584D9}"/>
              </a:ext>
            </a:extLst>
          </p:cNvPr>
          <p:cNvSpPr/>
          <p:nvPr/>
        </p:nvSpPr>
        <p:spPr>
          <a:xfrm>
            <a:off x="2477313" y="640728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7" name="Oval 976">
            <a:extLst>
              <a:ext uri="{FF2B5EF4-FFF2-40B4-BE49-F238E27FC236}">
                <a16:creationId xmlns:a16="http://schemas.microsoft.com/office/drawing/2014/main" id="{A7A0156A-44F5-C335-E425-D8604EF0FEB9}"/>
              </a:ext>
            </a:extLst>
          </p:cNvPr>
          <p:cNvSpPr/>
          <p:nvPr/>
        </p:nvSpPr>
        <p:spPr>
          <a:xfrm>
            <a:off x="724513" y="636185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619EF562-BD6F-9074-7534-AF0E3DFD5067}"/>
              </a:ext>
            </a:extLst>
          </p:cNvPr>
          <p:cNvSpPr txBox="1"/>
          <p:nvPr/>
        </p:nvSpPr>
        <p:spPr>
          <a:xfrm>
            <a:off x="8169065" y="6284066"/>
            <a:ext cx="1089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cell layout</a:t>
            </a:r>
          </a:p>
        </p:txBody>
      </p: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FD813AE4-3571-502A-99D1-68E48BD3E5B2}"/>
              </a:ext>
            </a:extLst>
          </p:cNvPr>
          <p:cNvGrpSpPr/>
          <p:nvPr/>
        </p:nvGrpSpPr>
        <p:grpSpPr>
          <a:xfrm>
            <a:off x="9263356" y="4034071"/>
            <a:ext cx="2377440" cy="2378996"/>
            <a:chOff x="8801100" y="4162425"/>
            <a:chExt cx="2857500" cy="2382234"/>
          </a:xfrm>
        </p:grpSpPr>
        <p:cxnSp>
          <p:nvCxnSpPr>
            <p:cNvPr id="980" name="Straight Connector 979">
              <a:extLst>
                <a:ext uri="{FF2B5EF4-FFF2-40B4-BE49-F238E27FC236}">
                  <a16:creationId xmlns:a16="http://schemas.microsoft.com/office/drawing/2014/main" id="{155D01BF-D4BF-BA36-5D23-7A49FCFF458C}"/>
                </a:ext>
              </a:extLst>
            </p:cNvPr>
            <p:cNvCxnSpPr/>
            <p:nvPr/>
          </p:nvCxnSpPr>
          <p:spPr>
            <a:xfrm>
              <a:off x="8801100" y="4162425"/>
              <a:ext cx="2857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>
              <a:extLst>
                <a:ext uri="{FF2B5EF4-FFF2-40B4-BE49-F238E27FC236}">
                  <a16:creationId xmlns:a16="http://schemas.microsoft.com/office/drawing/2014/main" id="{DC74D6F1-D11A-F062-7841-20045EAE7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100" y="4162425"/>
              <a:ext cx="0" cy="2382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>
              <a:extLst>
                <a:ext uri="{FF2B5EF4-FFF2-40B4-BE49-F238E27FC236}">
                  <a16:creationId xmlns:a16="http://schemas.microsoft.com/office/drawing/2014/main" id="{31CA8C80-BDD5-C8A4-6626-A368A86E8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9850" y="4162425"/>
              <a:ext cx="0" cy="2382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>
              <a:extLst>
                <a:ext uri="{FF2B5EF4-FFF2-40B4-BE49-F238E27FC236}">
                  <a16:creationId xmlns:a16="http://schemas.microsoft.com/office/drawing/2014/main" id="{00C5B975-E1FD-C031-7F22-AD305AC7B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58600" y="4162425"/>
              <a:ext cx="0" cy="2382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>
              <a:extLst>
                <a:ext uri="{FF2B5EF4-FFF2-40B4-BE49-F238E27FC236}">
                  <a16:creationId xmlns:a16="http://schemas.microsoft.com/office/drawing/2014/main" id="{4D6A43BD-6D5D-8255-AC19-75507DDC46BE}"/>
                </a:ext>
              </a:extLst>
            </p:cNvPr>
            <p:cNvCxnSpPr/>
            <p:nvPr/>
          </p:nvCxnSpPr>
          <p:spPr>
            <a:xfrm>
              <a:off x="8801100" y="6544659"/>
              <a:ext cx="2857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B8E288EB-8249-71FC-951F-F5983CE71FC7}"/>
                </a:ext>
              </a:extLst>
            </p:cNvPr>
            <p:cNvCxnSpPr/>
            <p:nvPr/>
          </p:nvCxnSpPr>
          <p:spPr>
            <a:xfrm>
              <a:off x="8801100" y="5353542"/>
              <a:ext cx="2857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6" name="TextBox 985">
            <a:extLst>
              <a:ext uri="{FF2B5EF4-FFF2-40B4-BE49-F238E27FC236}">
                <a16:creationId xmlns:a16="http://schemas.microsoft.com/office/drawing/2014/main" id="{041B8EA4-69B1-2110-DC74-04A50CCB8732}"/>
              </a:ext>
            </a:extLst>
          </p:cNvPr>
          <p:cNvSpPr txBox="1"/>
          <p:nvPr/>
        </p:nvSpPr>
        <p:spPr>
          <a:xfrm>
            <a:off x="7020575" y="5348328"/>
            <a:ext cx="55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fill</a:t>
            </a:r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C282AA81-2C12-041C-1149-A4BE7A9F852F}"/>
              </a:ext>
            </a:extLst>
          </p:cNvPr>
          <p:cNvSpPr txBox="1"/>
          <p:nvPr/>
        </p:nvSpPr>
        <p:spPr>
          <a:xfrm>
            <a:off x="7584978" y="5348328"/>
            <a:ext cx="55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988" name="TextBox 987">
            <a:extLst>
              <a:ext uri="{FF2B5EF4-FFF2-40B4-BE49-F238E27FC236}">
                <a16:creationId xmlns:a16="http://schemas.microsoft.com/office/drawing/2014/main" id="{B36A4AE8-E540-EC5F-6A73-B28E0609DBF3}"/>
              </a:ext>
            </a:extLst>
          </p:cNvPr>
          <p:cNvSpPr txBox="1"/>
          <p:nvPr/>
        </p:nvSpPr>
        <p:spPr>
          <a:xfrm>
            <a:off x="6927737" y="5899494"/>
            <a:ext cx="74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989" name="TextBox 988">
            <a:extLst>
              <a:ext uri="{FF2B5EF4-FFF2-40B4-BE49-F238E27FC236}">
                <a16:creationId xmlns:a16="http://schemas.microsoft.com/office/drawing/2014/main" id="{7086D2B6-9DAA-0342-B9D1-7615F6CB123F}"/>
              </a:ext>
            </a:extLst>
          </p:cNvPr>
          <p:cNvSpPr txBox="1"/>
          <p:nvPr/>
        </p:nvSpPr>
        <p:spPr>
          <a:xfrm>
            <a:off x="7492140" y="5899494"/>
            <a:ext cx="74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diag.</a:t>
            </a:r>
          </a:p>
        </p:txBody>
      </p:sp>
      <p:sp>
        <p:nvSpPr>
          <p:cNvPr id="990" name="TextBox 989">
            <a:extLst>
              <a:ext uri="{FF2B5EF4-FFF2-40B4-BE49-F238E27FC236}">
                <a16:creationId xmlns:a16="http://schemas.microsoft.com/office/drawing/2014/main" id="{4E2E596E-4A9A-C218-36C0-3A91C95523DF}"/>
              </a:ext>
            </a:extLst>
          </p:cNvPr>
          <p:cNvSpPr txBox="1"/>
          <p:nvPr/>
        </p:nvSpPr>
        <p:spPr>
          <a:xfrm>
            <a:off x="9434567" y="417610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15AA9368-A777-5127-166B-09E5D1A75BFF}"/>
              </a:ext>
            </a:extLst>
          </p:cNvPr>
          <p:cNvSpPr txBox="1"/>
          <p:nvPr/>
        </p:nvSpPr>
        <p:spPr>
          <a:xfrm>
            <a:off x="10023812" y="417610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3F5674D1-ABA2-5CD9-DBD5-FA52CE00614C}"/>
              </a:ext>
            </a:extLst>
          </p:cNvPr>
          <p:cNvSpPr txBox="1"/>
          <p:nvPr/>
        </p:nvSpPr>
        <p:spPr>
          <a:xfrm>
            <a:off x="9434567" y="472727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7703EC0B-642A-728E-677B-C4399E3765D2}"/>
              </a:ext>
            </a:extLst>
          </p:cNvPr>
          <p:cNvSpPr txBox="1"/>
          <p:nvPr/>
        </p:nvSpPr>
        <p:spPr>
          <a:xfrm>
            <a:off x="10023812" y="472727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4" name="TextBox 993">
                <a:extLst>
                  <a:ext uri="{FF2B5EF4-FFF2-40B4-BE49-F238E27FC236}">
                    <a16:creationId xmlns:a16="http://schemas.microsoft.com/office/drawing/2014/main" id="{E755A3F8-800D-03E2-C4BB-DD16D26E796E}"/>
                  </a:ext>
                </a:extLst>
              </p:cNvPr>
              <p:cNvSpPr txBox="1"/>
              <p:nvPr/>
            </p:nvSpPr>
            <p:spPr>
              <a:xfrm>
                <a:off x="9697311" y="3187479"/>
                <a:ext cx="14556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94" name="TextBox 993">
                <a:extLst>
                  <a:ext uri="{FF2B5EF4-FFF2-40B4-BE49-F238E27FC236}">
                    <a16:creationId xmlns:a16="http://schemas.microsoft.com/office/drawing/2014/main" id="{E755A3F8-800D-03E2-C4BB-DD16D26E7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311" y="3187479"/>
                <a:ext cx="145568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5" name="TextBox 994">
                <a:extLst>
                  <a:ext uri="{FF2B5EF4-FFF2-40B4-BE49-F238E27FC236}">
                    <a16:creationId xmlns:a16="http://schemas.microsoft.com/office/drawing/2014/main" id="{57CDC480-C05D-E297-B6B3-8CF16600E3B2}"/>
                  </a:ext>
                </a:extLst>
              </p:cNvPr>
              <p:cNvSpPr txBox="1"/>
              <p:nvPr/>
            </p:nvSpPr>
            <p:spPr>
              <a:xfrm rot="16200000">
                <a:off x="7994954" y="4966410"/>
                <a:ext cx="14556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95" name="TextBox 994">
                <a:extLst>
                  <a:ext uri="{FF2B5EF4-FFF2-40B4-BE49-F238E27FC236}">
                    <a16:creationId xmlns:a16="http://schemas.microsoft.com/office/drawing/2014/main" id="{57CDC480-C05D-E297-B6B3-8CF16600E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94954" y="4966410"/>
                <a:ext cx="145568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6" name="TextBox 995">
            <a:extLst>
              <a:ext uri="{FF2B5EF4-FFF2-40B4-BE49-F238E27FC236}">
                <a16:creationId xmlns:a16="http://schemas.microsoft.com/office/drawing/2014/main" id="{A0DE2D6F-9CB0-C2B1-B66B-E1B199278AE4}"/>
              </a:ext>
            </a:extLst>
          </p:cNvPr>
          <p:cNvSpPr txBox="1"/>
          <p:nvPr/>
        </p:nvSpPr>
        <p:spPr>
          <a:xfrm>
            <a:off x="9593494" y="3651041"/>
            <a:ext cx="55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54F08010-ABA6-7810-EC72-A6B77DDD023A}"/>
              </a:ext>
            </a:extLst>
          </p:cNvPr>
          <p:cNvSpPr txBox="1"/>
          <p:nvPr/>
        </p:nvSpPr>
        <p:spPr>
          <a:xfrm>
            <a:off x="10785882" y="3651041"/>
            <a:ext cx="55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C21E215C-7BF1-AA0C-009A-E6486F46205B}"/>
              </a:ext>
            </a:extLst>
          </p:cNvPr>
          <p:cNvSpPr txBox="1"/>
          <p:nvPr/>
        </p:nvSpPr>
        <p:spPr>
          <a:xfrm>
            <a:off x="8809420" y="4449732"/>
            <a:ext cx="55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14A882B5-C088-4D56-AE4F-3037DE4D3596}"/>
              </a:ext>
            </a:extLst>
          </p:cNvPr>
          <p:cNvSpPr txBox="1"/>
          <p:nvPr/>
        </p:nvSpPr>
        <p:spPr>
          <a:xfrm>
            <a:off x="8805065" y="5639229"/>
            <a:ext cx="55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3FF9A528-ADEB-AA26-5553-16EE9F35C227}"/>
              </a:ext>
            </a:extLst>
          </p:cNvPr>
          <p:cNvSpPr txBox="1"/>
          <p:nvPr/>
        </p:nvSpPr>
        <p:spPr>
          <a:xfrm>
            <a:off x="10644832" y="417610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7C4AF3EE-37B6-5F8E-B43E-15598F5518CB}"/>
              </a:ext>
            </a:extLst>
          </p:cNvPr>
          <p:cNvSpPr txBox="1"/>
          <p:nvPr/>
        </p:nvSpPr>
        <p:spPr>
          <a:xfrm>
            <a:off x="11234077" y="417610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D2F3C513-DFF0-8481-9A23-3E441AEF7CE8}"/>
              </a:ext>
            </a:extLst>
          </p:cNvPr>
          <p:cNvSpPr txBox="1"/>
          <p:nvPr/>
        </p:nvSpPr>
        <p:spPr>
          <a:xfrm>
            <a:off x="10644832" y="472727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06C181C6-461B-F8A2-E5EA-CE15B53124AF}"/>
              </a:ext>
            </a:extLst>
          </p:cNvPr>
          <p:cNvSpPr txBox="1"/>
          <p:nvPr/>
        </p:nvSpPr>
        <p:spPr>
          <a:xfrm>
            <a:off x="11234077" y="472727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848069E4-4C9D-58CE-DFEF-3F9B9CB6E4EE}"/>
              </a:ext>
            </a:extLst>
          </p:cNvPr>
          <p:cNvSpPr txBox="1"/>
          <p:nvPr/>
        </p:nvSpPr>
        <p:spPr>
          <a:xfrm>
            <a:off x="9434567" y="5383257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A783B771-2653-872C-5434-70D4D79D1BF9}"/>
              </a:ext>
            </a:extLst>
          </p:cNvPr>
          <p:cNvSpPr txBox="1"/>
          <p:nvPr/>
        </p:nvSpPr>
        <p:spPr>
          <a:xfrm>
            <a:off x="10023812" y="5383257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18F376B7-6202-E61A-63DF-187DD9E739DD}"/>
              </a:ext>
            </a:extLst>
          </p:cNvPr>
          <p:cNvSpPr txBox="1"/>
          <p:nvPr/>
        </p:nvSpPr>
        <p:spPr>
          <a:xfrm>
            <a:off x="9434567" y="593442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8BDC5A1F-D3D3-B02A-BF80-C49DABD8AF4D}"/>
              </a:ext>
            </a:extLst>
          </p:cNvPr>
          <p:cNvSpPr txBox="1"/>
          <p:nvPr/>
        </p:nvSpPr>
        <p:spPr>
          <a:xfrm>
            <a:off x="10023812" y="593442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4F657E48-78ED-9171-2B8A-77C71A6BF7B0}"/>
              </a:ext>
            </a:extLst>
          </p:cNvPr>
          <p:cNvSpPr txBox="1"/>
          <p:nvPr/>
        </p:nvSpPr>
        <p:spPr>
          <a:xfrm>
            <a:off x="10644832" y="5383257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778ACF2E-ACCB-2AD6-19A6-DEB16C5B01DB}"/>
              </a:ext>
            </a:extLst>
          </p:cNvPr>
          <p:cNvSpPr txBox="1"/>
          <p:nvPr/>
        </p:nvSpPr>
        <p:spPr>
          <a:xfrm>
            <a:off x="11234077" y="5383257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010" name="TextBox 1009">
            <a:extLst>
              <a:ext uri="{FF2B5EF4-FFF2-40B4-BE49-F238E27FC236}">
                <a16:creationId xmlns:a16="http://schemas.microsoft.com/office/drawing/2014/main" id="{2B0C314B-1D2A-2215-3775-56BEDE6E5835}"/>
              </a:ext>
            </a:extLst>
          </p:cNvPr>
          <p:cNvSpPr txBox="1"/>
          <p:nvPr/>
        </p:nvSpPr>
        <p:spPr>
          <a:xfrm>
            <a:off x="10644832" y="593442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011" name="TextBox 1010">
            <a:extLst>
              <a:ext uri="{FF2B5EF4-FFF2-40B4-BE49-F238E27FC236}">
                <a16:creationId xmlns:a16="http://schemas.microsoft.com/office/drawing/2014/main" id="{66897304-C857-9179-5A30-F5B18F901C01}"/>
              </a:ext>
            </a:extLst>
          </p:cNvPr>
          <p:cNvSpPr txBox="1"/>
          <p:nvPr/>
        </p:nvSpPr>
        <p:spPr>
          <a:xfrm>
            <a:off x="11234077" y="593442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grpSp>
        <p:nvGrpSpPr>
          <p:cNvPr id="1012" name="Group 1011">
            <a:extLst>
              <a:ext uri="{FF2B5EF4-FFF2-40B4-BE49-F238E27FC236}">
                <a16:creationId xmlns:a16="http://schemas.microsoft.com/office/drawing/2014/main" id="{30CE4944-8ED8-5E9F-83B5-70695429705A}"/>
              </a:ext>
            </a:extLst>
          </p:cNvPr>
          <p:cNvGrpSpPr/>
          <p:nvPr/>
        </p:nvGrpSpPr>
        <p:grpSpPr>
          <a:xfrm>
            <a:off x="6984973" y="5232014"/>
            <a:ext cx="1188720" cy="1189498"/>
            <a:chOff x="6030265" y="5028250"/>
            <a:chExt cx="1188720" cy="1189498"/>
          </a:xfrm>
        </p:grpSpPr>
        <p:cxnSp>
          <p:nvCxnSpPr>
            <p:cNvPr id="1013" name="Straight Connector 1012">
              <a:extLst>
                <a:ext uri="{FF2B5EF4-FFF2-40B4-BE49-F238E27FC236}">
                  <a16:creationId xmlns:a16="http://schemas.microsoft.com/office/drawing/2014/main" id="{A9CD0C5D-2714-E1E1-509F-C902A048A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0265" y="5028250"/>
              <a:ext cx="0" cy="118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>
              <a:extLst>
                <a:ext uri="{FF2B5EF4-FFF2-40B4-BE49-F238E27FC236}">
                  <a16:creationId xmlns:a16="http://schemas.microsoft.com/office/drawing/2014/main" id="{6630C426-5009-D883-1095-25A710D1A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8985" y="5028250"/>
              <a:ext cx="0" cy="118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>
              <a:extLst>
                <a:ext uri="{FF2B5EF4-FFF2-40B4-BE49-F238E27FC236}">
                  <a16:creationId xmlns:a16="http://schemas.microsoft.com/office/drawing/2014/main" id="{99A146E1-2E49-B6E2-DC72-0FA18A2B05B7}"/>
                </a:ext>
              </a:extLst>
            </p:cNvPr>
            <p:cNvCxnSpPr>
              <a:cxnSpLocks/>
            </p:cNvCxnSpPr>
            <p:nvPr/>
          </p:nvCxnSpPr>
          <p:spPr>
            <a:xfrm>
              <a:off x="6030265" y="6217748"/>
              <a:ext cx="1188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>
              <a:extLst>
                <a:ext uri="{FF2B5EF4-FFF2-40B4-BE49-F238E27FC236}">
                  <a16:creationId xmlns:a16="http://schemas.microsoft.com/office/drawing/2014/main" id="{416AF560-26F3-B54A-0BA7-6A8ACADB598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265" y="5028250"/>
              <a:ext cx="1188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7" name="Straight Arrow Connector 1016">
            <a:extLst>
              <a:ext uri="{FF2B5EF4-FFF2-40B4-BE49-F238E27FC236}">
                <a16:creationId xmlns:a16="http://schemas.microsoft.com/office/drawing/2014/main" id="{C758A143-9D10-C3E1-9AF2-F1F79462E410}"/>
              </a:ext>
            </a:extLst>
          </p:cNvPr>
          <p:cNvCxnSpPr>
            <a:cxnSpLocks/>
          </p:cNvCxnSpPr>
          <p:nvPr/>
        </p:nvCxnSpPr>
        <p:spPr>
          <a:xfrm>
            <a:off x="8173693" y="6303755"/>
            <a:ext cx="1089663" cy="0"/>
          </a:xfrm>
          <a:prstGeom prst="straightConnector1">
            <a:avLst/>
          </a:prstGeom>
          <a:ln w="25400" cap="sq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8" name="TextBox 1017">
                <a:extLst>
                  <a:ext uri="{FF2B5EF4-FFF2-40B4-BE49-F238E27FC236}">
                    <a16:creationId xmlns:a16="http://schemas.microsoft.com/office/drawing/2014/main" id="{165DDE89-DDB3-ACBE-BFBD-FF3A57FDF03F}"/>
                  </a:ext>
                </a:extLst>
              </p:cNvPr>
              <p:cNvSpPr txBox="1"/>
              <p:nvPr/>
            </p:nvSpPr>
            <p:spPr>
              <a:xfrm>
                <a:off x="8834765" y="3154212"/>
                <a:ext cx="5576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18" name="TextBox 1017">
                <a:extLst>
                  <a:ext uri="{FF2B5EF4-FFF2-40B4-BE49-F238E27FC236}">
                    <a16:creationId xmlns:a16="http://schemas.microsoft.com/office/drawing/2014/main" id="{165DDE89-DDB3-ACBE-BFBD-FF3A57FDF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765" y="3154212"/>
                <a:ext cx="557619" cy="830997"/>
              </a:xfrm>
              <a:prstGeom prst="rect">
                <a:avLst/>
              </a:prstGeom>
              <a:blipFill>
                <a:blip r:embed="rId4"/>
                <a:stretch>
                  <a:fillRect l="-1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AE1FBBBA-80EB-D039-F198-800A284BFF45}"/>
                  </a:ext>
                </a:extLst>
              </p:cNvPr>
              <p:cNvSpPr txBox="1"/>
              <p:nvPr/>
            </p:nvSpPr>
            <p:spPr>
              <a:xfrm>
                <a:off x="6610351" y="4566850"/>
                <a:ext cx="193020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>
                    <a:solidFill>
                      <a:schemeClr val="tx2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en-US" dirty="0"/>
                  <a:t>Coloring indicates consistency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under space-filling constraint</a:t>
                </a:r>
              </a:p>
            </p:txBody>
          </p:sp>
        </mc:Choice>
        <mc:Fallback xmlns=""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AE1FBBBA-80EB-D039-F198-800A284BF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1" y="4566850"/>
                <a:ext cx="1930208" cy="600164"/>
              </a:xfrm>
              <a:prstGeom prst="rect">
                <a:avLst/>
              </a:prstGeom>
              <a:blipFill>
                <a:blip r:embed="rId5"/>
                <a:stretch>
                  <a:fillRect t="-1010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0" name="Oval 1019">
            <a:extLst>
              <a:ext uri="{FF2B5EF4-FFF2-40B4-BE49-F238E27FC236}">
                <a16:creationId xmlns:a16="http://schemas.microsoft.com/office/drawing/2014/main" id="{030FEAD5-EA5C-D9E9-4B60-3E0F3B3F371F}"/>
              </a:ext>
            </a:extLst>
          </p:cNvPr>
          <p:cNvSpPr/>
          <p:nvPr/>
        </p:nvSpPr>
        <p:spPr>
          <a:xfrm>
            <a:off x="9938092" y="4158198"/>
            <a:ext cx="470072" cy="45692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EBAE344C-2B65-7FF9-4B2E-A3F762C9471C}"/>
              </a:ext>
            </a:extLst>
          </p:cNvPr>
          <p:cNvSpPr/>
          <p:nvPr/>
        </p:nvSpPr>
        <p:spPr>
          <a:xfrm>
            <a:off x="11111907" y="4670897"/>
            <a:ext cx="470072" cy="45692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76AE28A5-1113-26E2-FD1A-D415975CB868}"/>
              </a:ext>
            </a:extLst>
          </p:cNvPr>
          <p:cNvSpPr/>
          <p:nvPr/>
        </p:nvSpPr>
        <p:spPr>
          <a:xfrm>
            <a:off x="9925936" y="5332444"/>
            <a:ext cx="470072" cy="45692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FAB9D795-0F39-9106-A28E-206496FEE27B}"/>
              </a:ext>
            </a:extLst>
          </p:cNvPr>
          <p:cNvSpPr/>
          <p:nvPr/>
        </p:nvSpPr>
        <p:spPr>
          <a:xfrm>
            <a:off x="11111907" y="5860394"/>
            <a:ext cx="470072" cy="45692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7F988305-7DDC-05E1-7EBD-F65ED82D6496}"/>
              </a:ext>
            </a:extLst>
          </p:cNvPr>
          <p:cNvSpPr/>
          <p:nvPr/>
        </p:nvSpPr>
        <p:spPr>
          <a:xfrm>
            <a:off x="10536067" y="4687470"/>
            <a:ext cx="470072" cy="45692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E1D6FDB1-491B-65FC-D23C-86AA16F58798}"/>
              </a:ext>
            </a:extLst>
          </p:cNvPr>
          <p:cNvSpPr/>
          <p:nvPr/>
        </p:nvSpPr>
        <p:spPr>
          <a:xfrm>
            <a:off x="9329612" y="4695961"/>
            <a:ext cx="470072" cy="45692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B064F94F-D4B7-BD20-FE03-97C7C4FEC22E}"/>
              </a:ext>
            </a:extLst>
          </p:cNvPr>
          <p:cNvSpPr/>
          <p:nvPr/>
        </p:nvSpPr>
        <p:spPr>
          <a:xfrm>
            <a:off x="9916449" y="5919366"/>
            <a:ext cx="470072" cy="45692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B4C333-6BE1-3539-DB69-AE39E3959E6F}"/>
              </a:ext>
            </a:extLst>
          </p:cNvPr>
          <p:cNvGrpSpPr/>
          <p:nvPr/>
        </p:nvGrpSpPr>
        <p:grpSpPr>
          <a:xfrm>
            <a:off x="1833273" y="2908302"/>
            <a:ext cx="457200" cy="457200"/>
            <a:chOff x="1904999" y="3524250"/>
            <a:chExt cx="457200" cy="4572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E11EA2-4704-12AE-0C2D-C208B027760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A901DE-6EF4-E8BC-F173-8BA4726092A4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0ADC7D-E22D-100F-C711-F1D3B5EC9D5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70709-0AEA-A39E-F174-3269F944155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695B94-2976-0B49-CBCE-69A85C23F5CB}"/>
              </a:ext>
            </a:extLst>
          </p:cNvPr>
          <p:cNvGrpSpPr/>
          <p:nvPr/>
        </p:nvGrpSpPr>
        <p:grpSpPr>
          <a:xfrm>
            <a:off x="2290472" y="2908302"/>
            <a:ext cx="457200" cy="457200"/>
            <a:chOff x="1904999" y="3524250"/>
            <a:chExt cx="457200" cy="4572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B244F45-FCC4-53FB-97F5-FCD05BD130AF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C5560B-48FD-02C2-6B02-6A4DF3F56BA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8612831-33C9-A887-7C20-5F6478B96A7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A5CB3E-A449-7FB5-5E35-26EABAFD6E8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92AD1A-5D97-4060-7BEE-0AA15EADF018}"/>
              </a:ext>
            </a:extLst>
          </p:cNvPr>
          <p:cNvGrpSpPr/>
          <p:nvPr/>
        </p:nvGrpSpPr>
        <p:grpSpPr>
          <a:xfrm>
            <a:off x="1833273" y="3365501"/>
            <a:ext cx="457200" cy="457200"/>
            <a:chOff x="1904999" y="3524250"/>
            <a:chExt cx="457200" cy="4572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ABE47F1-3D45-5ACE-3415-1C2336B9394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2F1394-75D2-31D6-2A07-6543561D694C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2D0AA4C-136F-27A1-4F33-BDF44B54E5C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281D848-B31E-FC0C-746C-9C53ADED509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2231F3-7C7F-2E39-0565-E1CB2DE7F325}"/>
              </a:ext>
            </a:extLst>
          </p:cNvPr>
          <p:cNvGrpSpPr/>
          <p:nvPr/>
        </p:nvGrpSpPr>
        <p:grpSpPr>
          <a:xfrm>
            <a:off x="2290472" y="3365501"/>
            <a:ext cx="457200" cy="457200"/>
            <a:chOff x="1904999" y="3524250"/>
            <a:chExt cx="457200" cy="4572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74CFBB-E5A2-8427-2EA5-343B135B33DF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F3FFFD1-B73A-EF43-535E-EDFEF75FAFCE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75D2B93-4C9C-C231-DFF0-2830E9AAFBD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7965BE3-C6CD-AA89-6ACD-B3011A386B5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8EE6A8-9216-EF2E-6ECE-25FBC274BB48}"/>
              </a:ext>
            </a:extLst>
          </p:cNvPr>
          <p:cNvGrpSpPr/>
          <p:nvPr/>
        </p:nvGrpSpPr>
        <p:grpSpPr>
          <a:xfrm>
            <a:off x="1833273" y="3822700"/>
            <a:ext cx="457200" cy="457200"/>
            <a:chOff x="1904999" y="3524250"/>
            <a:chExt cx="457200" cy="4572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E6AAA24-F97B-715C-35FC-CCAC5ED795D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7C0D354-C0AB-1EB7-05C6-ACB579FAE4A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C51D291-D69D-7811-53A2-225A55E852E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9A872F3-A1BC-F125-D1B6-B686FE69233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DEBC4E-0360-2FE0-4DDC-369EA3F198C2}"/>
              </a:ext>
            </a:extLst>
          </p:cNvPr>
          <p:cNvGrpSpPr/>
          <p:nvPr/>
        </p:nvGrpSpPr>
        <p:grpSpPr>
          <a:xfrm>
            <a:off x="2290472" y="3822700"/>
            <a:ext cx="457200" cy="457200"/>
            <a:chOff x="1904999" y="3524250"/>
            <a:chExt cx="457200" cy="4572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43FC4FA-6FF5-AFA4-52D0-72B4327B38A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EC66D3E-8141-5030-6088-AEBB3D97CF7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F453A0-C7E7-E726-2569-DDF33A20170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72389F8-F586-CDCC-8EE9-A8F77446AF6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07DB84-9567-DB79-0B5E-948E4180BA44}"/>
              </a:ext>
            </a:extLst>
          </p:cNvPr>
          <p:cNvGrpSpPr/>
          <p:nvPr/>
        </p:nvGrpSpPr>
        <p:grpSpPr>
          <a:xfrm>
            <a:off x="2745153" y="2908302"/>
            <a:ext cx="457200" cy="457200"/>
            <a:chOff x="1904999" y="3524250"/>
            <a:chExt cx="457200" cy="4572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7D57AD6-048D-E596-39C4-4E9E109EB36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1914CF2-CD88-DF85-1303-2C95059ABE9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4ACFE3-FD78-9C88-C32A-45CAE38F1EF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7A69D4-B1FD-0F2B-13DC-7D356E4E8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099D40E-0DB4-3D22-72C7-D0296521A51B}"/>
              </a:ext>
            </a:extLst>
          </p:cNvPr>
          <p:cNvGrpSpPr/>
          <p:nvPr/>
        </p:nvGrpSpPr>
        <p:grpSpPr>
          <a:xfrm>
            <a:off x="3202352" y="2908302"/>
            <a:ext cx="457200" cy="457200"/>
            <a:chOff x="1904999" y="3524250"/>
            <a:chExt cx="457200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DF55F36-287A-1C03-9F79-92998BB6D89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AC0592-C62A-2328-6782-4AD401FE4C6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C47ECE-8DC5-11E2-26D0-C5A0CDF19E7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C336C91B-720F-03E2-5D0B-F49A385EC7A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5" name="Group 924">
            <a:extLst>
              <a:ext uri="{FF2B5EF4-FFF2-40B4-BE49-F238E27FC236}">
                <a16:creationId xmlns:a16="http://schemas.microsoft.com/office/drawing/2014/main" id="{A92E09EF-335B-4D85-4A9A-892CD7AEA02C}"/>
              </a:ext>
            </a:extLst>
          </p:cNvPr>
          <p:cNvGrpSpPr/>
          <p:nvPr/>
        </p:nvGrpSpPr>
        <p:grpSpPr>
          <a:xfrm>
            <a:off x="2745153" y="3365501"/>
            <a:ext cx="457200" cy="457200"/>
            <a:chOff x="1904999" y="3524250"/>
            <a:chExt cx="457200" cy="457200"/>
          </a:xfrm>
        </p:grpSpPr>
        <p:cxnSp>
          <p:nvCxnSpPr>
            <p:cNvPr id="926" name="Straight Connector 925">
              <a:extLst>
                <a:ext uri="{FF2B5EF4-FFF2-40B4-BE49-F238E27FC236}">
                  <a16:creationId xmlns:a16="http://schemas.microsoft.com/office/drawing/2014/main" id="{FB963FF5-723E-9E41-035D-4267D9C252A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>
              <a:extLst>
                <a:ext uri="{FF2B5EF4-FFF2-40B4-BE49-F238E27FC236}">
                  <a16:creationId xmlns:a16="http://schemas.microsoft.com/office/drawing/2014/main" id="{F59718B3-80D4-599B-D8B1-1AF5D96BA0A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850F7310-A02E-EC9B-231D-43DB9122950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>
              <a:extLst>
                <a:ext uri="{FF2B5EF4-FFF2-40B4-BE49-F238E27FC236}">
                  <a16:creationId xmlns:a16="http://schemas.microsoft.com/office/drawing/2014/main" id="{383D7FA1-ED51-D163-4098-F4A5EF6C4EF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0" name="Group 939">
            <a:extLst>
              <a:ext uri="{FF2B5EF4-FFF2-40B4-BE49-F238E27FC236}">
                <a16:creationId xmlns:a16="http://schemas.microsoft.com/office/drawing/2014/main" id="{2D7A6E21-2969-58E1-7C76-431743696E6C}"/>
              </a:ext>
            </a:extLst>
          </p:cNvPr>
          <p:cNvGrpSpPr/>
          <p:nvPr/>
        </p:nvGrpSpPr>
        <p:grpSpPr>
          <a:xfrm>
            <a:off x="3202352" y="3365501"/>
            <a:ext cx="457200" cy="457200"/>
            <a:chOff x="1904999" y="3524250"/>
            <a:chExt cx="457200" cy="457200"/>
          </a:xfrm>
        </p:grpSpPr>
        <p:cxnSp>
          <p:nvCxnSpPr>
            <p:cNvPr id="941" name="Straight Connector 940">
              <a:extLst>
                <a:ext uri="{FF2B5EF4-FFF2-40B4-BE49-F238E27FC236}">
                  <a16:creationId xmlns:a16="http://schemas.microsoft.com/office/drawing/2014/main" id="{AE5D7A0B-57F5-1A3A-EAB8-5FCA3503C03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>
              <a:extLst>
                <a:ext uri="{FF2B5EF4-FFF2-40B4-BE49-F238E27FC236}">
                  <a16:creationId xmlns:a16="http://schemas.microsoft.com/office/drawing/2014/main" id="{70614A22-87D5-DC11-8D8B-860A0EB16D5E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>
              <a:extLst>
                <a:ext uri="{FF2B5EF4-FFF2-40B4-BE49-F238E27FC236}">
                  <a16:creationId xmlns:a16="http://schemas.microsoft.com/office/drawing/2014/main" id="{C9AB6F07-FFB7-67C5-3D07-9350DBA0B2D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>
              <a:extLst>
                <a:ext uri="{FF2B5EF4-FFF2-40B4-BE49-F238E27FC236}">
                  <a16:creationId xmlns:a16="http://schemas.microsoft.com/office/drawing/2014/main" id="{2782818F-F46A-4C33-86D9-2A1F9872E43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C78F6547-3830-855E-A24D-64E82804DD2A}"/>
              </a:ext>
            </a:extLst>
          </p:cNvPr>
          <p:cNvGrpSpPr/>
          <p:nvPr/>
        </p:nvGrpSpPr>
        <p:grpSpPr>
          <a:xfrm>
            <a:off x="2745153" y="3822700"/>
            <a:ext cx="457200" cy="457200"/>
            <a:chOff x="1904999" y="3524250"/>
            <a:chExt cx="457200" cy="457200"/>
          </a:xfrm>
        </p:grpSpPr>
        <p:cxnSp>
          <p:nvCxnSpPr>
            <p:cNvPr id="946" name="Straight Connector 945">
              <a:extLst>
                <a:ext uri="{FF2B5EF4-FFF2-40B4-BE49-F238E27FC236}">
                  <a16:creationId xmlns:a16="http://schemas.microsoft.com/office/drawing/2014/main" id="{0B162DE1-A055-C804-F299-2A229213765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>
              <a:extLst>
                <a:ext uri="{FF2B5EF4-FFF2-40B4-BE49-F238E27FC236}">
                  <a16:creationId xmlns:a16="http://schemas.microsoft.com/office/drawing/2014/main" id="{00A73034-6FE4-0351-8D27-35A6A826ADA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>
              <a:extLst>
                <a:ext uri="{FF2B5EF4-FFF2-40B4-BE49-F238E27FC236}">
                  <a16:creationId xmlns:a16="http://schemas.microsoft.com/office/drawing/2014/main" id="{990490C1-8722-9B83-3957-18EEC9A4181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>
              <a:extLst>
                <a:ext uri="{FF2B5EF4-FFF2-40B4-BE49-F238E27FC236}">
                  <a16:creationId xmlns:a16="http://schemas.microsoft.com/office/drawing/2014/main" id="{353FA8D8-CACF-D494-5C42-28019A57289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0" name="Group 949">
            <a:extLst>
              <a:ext uri="{FF2B5EF4-FFF2-40B4-BE49-F238E27FC236}">
                <a16:creationId xmlns:a16="http://schemas.microsoft.com/office/drawing/2014/main" id="{9009FDFF-9A12-F657-1C3D-91814676169D}"/>
              </a:ext>
            </a:extLst>
          </p:cNvPr>
          <p:cNvGrpSpPr/>
          <p:nvPr/>
        </p:nvGrpSpPr>
        <p:grpSpPr>
          <a:xfrm>
            <a:off x="3202352" y="3822700"/>
            <a:ext cx="457200" cy="457200"/>
            <a:chOff x="1904999" y="3524250"/>
            <a:chExt cx="457200" cy="457200"/>
          </a:xfrm>
        </p:grpSpPr>
        <p:cxnSp>
          <p:nvCxnSpPr>
            <p:cNvPr id="951" name="Straight Connector 950">
              <a:extLst>
                <a:ext uri="{FF2B5EF4-FFF2-40B4-BE49-F238E27FC236}">
                  <a16:creationId xmlns:a16="http://schemas.microsoft.com/office/drawing/2014/main" id="{BFF6292C-F8ED-DBCD-F3B1-86E719A7E5F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>
              <a:extLst>
                <a:ext uri="{FF2B5EF4-FFF2-40B4-BE49-F238E27FC236}">
                  <a16:creationId xmlns:a16="http://schemas.microsoft.com/office/drawing/2014/main" id="{C9382504-442B-3CF3-63E8-24B227B80FF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>
              <a:extLst>
                <a:ext uri="{FF2B5EF4-FFF2-40B4-BE49-F238E27FC236}">
                  <a16:creationId xmlns:a16="http://schemas.microsoft.com/office/drawing/2014/main" id="{D9B07BB0-364D-240E-9E87-D6189D28DE7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>
              <a:extLst>
                <a:ext uri="{FF2B5EF4-FFF2-40B4-BE49-F238E27FC236}">
                  <a16:creationId xmlns:a16="http://schemas.microsoft.com/office/drawing/2014/main" id="{F9F51E5E-D6D4-4580-65E1-2C9527A62F6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5" name="Group 954">
            <a:extLst>
              <a:ext uri="{FF2B5EF4-FFF2-40B4-BE49-F238E27FC236}">
                <a16:creationId xmlns:a16="http://schemas.microsoft.com/office/drawing/2014/main" id="{164E65A6-1842-86EA-2BCA-C7B63D016B7C}"/>
              </a:ext>
            </a:extLst>
          </p:cNvPr>
          <p:cNvGrpSpPr/>
          <p:nvPr/>
        </p:nvGrpSpPr>
        <p:grpSpPr>
          <a:xfrm>
            <a:off x="1833273" y="4279899"/>
            <a:ext cx="457200" cy="457200"/>
            <a:chOff x="1904999" y="3524250"/>
            <a:chExt cx="457200" cy="457200"/>
          </a:xfrm>
        </p:grpSpPr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92219945-5434-90EE-476E-4BCC51C6987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>
              <a:extLst>
                <a:ext uri="{FF2B5EF4-FFF2-40B4-BE49-F238E27FC236}">
                  <a16:creationId xmlns:a16="http://schemas.microsoft.com/office/drawing/2014/main" id="{4DAAEAA7-C0EB-ADC4-CAF7-8DB99EB40702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E71891C9-D713-A2CF-9B85-FE046748861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CB0B0743-7FE9-FF8A-B21F-9B3B357C6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0" name="Group 959">
            <a:extLst>
              <a:ext uri="{FF2B5EF4-FFF2-40B4-BE49-F238E27FC236}">
                <a16:creationId xmlns:a16="http://schemas.microsoft.com/office/drawing/2014/main" id="{FD0F7200-1836-0774-AB2E-4E50E8FD3E58}"/>
              </a:ext>
            </a:extLst>
          </p:cNvPr>
          <p:cNvGrpSpPr/>
          <p:nvPr/>
        </p:nvGrpSpPr>
        <p:grpSpPr>
          <a:xfrm>
            <a:off x="2290472" y="4279899"/>
            <a:ext cx="457200" cy="457200"/>
            <a:chOff x="1904999" y="3524250"/>
            <a:chExt cx="457200" cy="457200"/>
          </a:xfrm>
        </p:grpSpPr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7323DD9A-51D4-BD2E-35CB-48A0C5518E1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5E0AD6D3-F352-E9C5-EEBF-968DC578642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>
              <a:extLst>
                <a:ext uri="{FF2B5EF4-FFF2-40B4-BE49-F238E27FC236}">
                  <a16:creationId xmlns:a16="http://schemas.microsoft.com/office/drawing/2014/main" id="{C8A2996B-41FF-ADBB-970D-9103EBC776B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>
              <a:extLst>
                <a:ext uri="{FF2B5EF4-FFF2-40B4-BE49-F238E27FC236}">
                  <a16:creationId xmlns:a16="http://schemas.microsoft.com/office/drawing/2014/main" id="{F938851E-0FBD-A7A2-926A-07AB17EF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5" name="Group 964">
            <a:extLst>
              <a:ext uri="{FF2B5EF4-FFF2-40B4-BE49-F238E27FC236}">
                <a16:creationId xmlns:a16="http://schemas.microsoft.com/office/drawing/2014/main" id="{5501A76F-0DA6-2F3E-F154-1B7B6F0EE12E}"/>
              </a:ext>
            </a:extLst>
          </p:cNvPr>
          <p:cNvGrpSpPr/>
          <p:nvPr/>
        </p:nvGrpSpPr>
        <p:grpSpPr>
          <a:xfrm>
            <a:off x="1833273" y="4737098"/>
            <a:ext cx="457200" cy="457200"/>
            <a:chOff x="1904999" y="3524250"/>
            <a:chExt cx="457200" cy="457200"/>
          </a:xfrm>
        </p:grpSpPr>
        <p:cxnSp>
          <p:nvCxnSpPr>
            <p:cNvPr id="966" name="Straight Connector 965">
              <a:extLst>
                <a:ext uri="{FF2B5EF4-FFF2-40B4-BE49-F238E27FC236}">
                  <a16:creationId xmlns:a16="http://schemas.microsoft.com/office/drawing/2014/main" id="{CAA74373-72E2-C9F2-5FB7-CD9ACDB6FC7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>
              <a:extLst>
                <a:ext uri="{FF2B5EF4-FFF2-40B4-BE49-F238E27FC236}">
                  <a16:creationId xmlns:a16="http://schemas.microsoft.com/office/drawing/2014/main" id="{0E4BAD6D-1A6B-DEAD-AEC3-454A63889D7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7107AF9B-454F-0E3B-F8EE-850EFDFEC2D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>
              <a:extLst>
                <a:ext uri="{FF2B5EF4-FFF2-40B4-BE49-F238E27FC236}">
                  <a16:creationId xmlns:a16="http://schemas.microsoft.com/office/drawing/2014/main" id="{169563AD-0865-8848-DA9E-1405D4C0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3B503D5B-02BC-57E5-14AF-E708DFB816C6}"/>
              </a:ext>
            </a:extLst>
          </p:cNvPr>
          <p:cNvGrpSpPr/>
          <p:nvPr/>
        </p:nvGrpSpPr>
        <p:grpSpPr>
          <a:xfrm>
            <a:off x="2290472" y="4737098"/>
            <a:ext cx="457200" cy="457200"/>
            <a:chOff x="1904999" y="3524250"/>
            <a:chExt cx="457200" cy="457200"/>
          </a:xfrm>
        </p:grpSpPr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3C375557-3D4B-6B47-48D0-402D33E943C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A1700A3A-7F0C-9A88-B835-FD9C647D4D2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B8A494D6-5E63-01DB-AFE9-AE85A4755A0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B43C9F40-E760-3BD0-094A-D762E021C19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B32A1E9D-C63D-842A-DA81-4CBF05183E3D}"/>
              </a:ext>
            </a:extLst>
          </p:cNvPr>
          <p:cNvGrpSpPr/>
          <p:nvPr/>
        </p:nvGrpSpPr>
        <p:grpSpPr>
          <a:xfrm>
            <a:off x="1833273" y="5194297"/>
            <a:ext cx="457200" cy="457200"/>
            <a:chOff x="1904999" y="3524250"/>
            <a:chExt cx="457200" cy="457200"/>
          </a:xfrm>
        </p:grpSpPr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9F68A4C1-F6C1-195E-5E50-F4AE2F70A6E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782A26D6-E3DC-6BFE-C626-BB87C9157D1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07B66464-BE93-DE42-C184-2A24BF79831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55C32603-9F0D-4A0C-04CC-439B3B49A35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A65B9F81-373A-57BB-104F-B73C0B1AE6F3}"/>
              </a:ext>
            </a:extLst>
          </p:cNvPr>
          <p:cNvGrpSpPr/>
          <p:nvPr/>
        </p:nvGrpSpPr>
        <p:grpSpPr>
          <a:xfrm>
            <a:off x="2290472" y="5194297"/>
            <a:ext cx="457200" cy="457200"/>
            <a:chOff x="1904999" y="3524250"/>
            <a:chExt cx="457200" cy="457200"/>
          </a:xfrm>
        </p:grpSpPr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0F826499-812B-244D-9A8F-E1181D96878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44DB0B38-1534-B723-7526-B236218D886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21154347-CC08-F142-2B14-B15809EB96E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ED340F88-7894-A7C8-1D62-A19614B5181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FE916D3A-E087-5D3A-9349-A6A44AACFDEB}"/>
              </a:ext>
            </a:extLst>
          </p:cNvPr>
          <p:cNvGrpSpPr/>
          <p:nvPr/>
        </p:nvGrpSpPr>
        <p:grpSpPr>
          <a:xfrm>
            <a:off x="2745153" y="4279899"/>
            <a:ext cx="457200" cy="457200"/>
            <a:chOff x="1904999" y="3524250"/>
            <a:chExt cx="457200" cy="457200"/>
          </a:xfrm>
        </p:grpSpPr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4F14500B-3645-FA91-7C4C-6EB61BD6305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3D30FDC6-1737-EB9F-5F6C-1D9AC9394BD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D666F91D-B061-D6C3-8EA0-314B0F95584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0A5FF43C-276E-D767-C277-B7695AF22CA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7C4B014C-6DF7-D87F-4F2D-C99ACD29AB0B}"/>
              </a:ext>
            </a:extLst>
          </p:cNvPr>
          <p:cNvGrpSpPr/>
          <p:nvPr/>
        </p:nvGrpSpPr>
        <p:grpSpPr>
          <a:xfrm>
            <a:off x="3202352" y="4279899"/>
            <a:ext cx="457200" cy="457200"/>
            <a:chOff x="1904999" y="3524250"/>
            <a:chExt cx="457200" cy="457200"/>
          </a:xfrm>
        </p:grpSpPr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DCE87A85-AFCA-64E3-5E1A-E6FD8FC7B23B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70BE8322-AC89-69C5-C547-367F663A6EF2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F3D95055-EA14-7DD3-E085-6D202DDC3C5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15800DF-4814-B4E8-0B93-F199B0E46E4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3C44BD14-319D-2B2F-E987-D1735F73E2A8}"/>
              </a:ext>
            </a:extLst>
          </p:cNvPr>
          <p:cNvGrpSpPr/>
          <p:nvPr/>
        </p:nvGrpSpPr>
        <p:grpSpPr>
          <a:xfrm>
            <a:off x="2745153" y="4737098"/>
            <a:ext cx="457200" cy="457200"/>
            <a:chOff x="1904999" y="3524250"/>
            <a:chExt cx="457200" cy="457200"/>
          </a:xfrm>
        </p:grpSpPr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CEF81ED1-0640-8C39-6BB0-636AD14E638E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BF9FAEB7-67D8-1E09-0D3E-3A6459F632B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4F700742-CE02-9E26-8E3F-C322EBEE6F0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F36570B0-B7D7-908E-A79C-A9653C93C01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DF0DE98A-E807-0CE7-E61F-8F8B5CBB49D9}"/>
              </a:ext>
            </a:extLst>
          </p:cNvPr>
          <p:cNvGrpSpPr/>
          <p:nvPr/>
        </p:nvGrpSpPr>
        <p:grpSpPr>
          <a:xfrm>
            <a:off x="3202352" y="4737098"/>
            <a:ext cx="457200" cy="457200"/>
            <a:chOff x="1904999" y="3524250"/>
            <a:chExt cx="457200" cy="457200"/>
          </a:xfrm>
        </p:grpSpPr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072312DE-E13E-AB89-97FB-EE7DBDC1486F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7FDFEC43-2224-27ED-59A4-9C9C4D573E2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7BFCD10B-75E1-7BC4-90F1-6DE623594AE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CB2BFB64-9A6B-62B2-DD69-CDA2B50CB9D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283CA805-35E1-041E-826F-EB5ACFBC3E11}"/>
              </a:ext>
            </a:extLst>
          </p:cNvPr>
          <p:cNvGrpSpPr/>
          <p:nvPr/>
        </p:nvGrpSpPr>
        <p:grpSpPr>
          <a:xfrm>
            <a:off x="2745153" y="5194297"/>
            <a:ext cx="457200" cy="457200"/>
            <a:chOff x="1904999" y="3524250"/>
            <a:chExt cx="457200" cy="457200"/>
          </a:xfrm>
        </p:grpSpPr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52855BC2-0B42-AE71-97D3-510EC498DB5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CFD52666-8FDF-5362-9186-8831ED7782C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5C46424B-6BEB-FFFC-B96D-D491B89C405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01E7395A-FC2B-8CB6-EE45-80749789DD8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E98ACEF-7A16-FF78-AD65-77B8E9FABDB2}"/>
              </a:ext>
            </a:extLst>
          </p:cNvPr>
          <p:cNvGrpSpPr/>
          <p:nvPr/>
        </p:nvGrpSpPr>
        <p:grpSpPr>
          <a:xfrm>
            <a:off x="3202352" y="5194297"/>
            <a:ext cx="457200" cy="457200"/>
            <a:chOff x="1904999" y="3524250"/>
            <a:chExt cx="457200" cy="457200"/>
          </a:xfrm>
        </p:grpSpPr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0E7AE291-B207-F424-2943-6F0BD0BCC26E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BA947970-9247-3214-B96F-7C3225C8EAC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E6F1BFD1-9AB5-E0C1-D381-F905435B19F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F39A300B-791E-C4E5-CD51-6278C8920FD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F575597E-FDD7-F6BC-36DA-1C1433AE3D4C}"/>
              </a:ext>
            </a:extLst>
          </p:cNvPr>
          <p:cNvGrpSpPr/>
          <p:nvPr/>
        </p:nvGrpSpPr>
        <p:grpSpPr>
          <a:xfrm>
            <a:off x="3657032" y="2908302"/>
            <a:ext cx="457200" cy="457200"/>
            <a:chOff x="1904999" y="3524250"/>
            <a:chExt cx="457200" cy="457200"/>
          </a:xfrm>
        </p:grpSpPr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735EC709-0486-9DCC-0E1E-BE5CC771B1F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7E7A36A3-7BCD-28E3-BFD2-AA263957EB24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156268D1-D8EA-62BF-8E57-22DB5C301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EA1CF5F5-B489-481B-1CB1-D23E3A3109E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9F4C7E4F-51C1-94A3-3EDE-38A87030C4AE}"/>
              </a:ext>
            </a:extLst>
          </p:cNvPr>
          <p:cNvGrpSpPr/>
          <p:nvPr/>
        </p:nvGrpSpPr>
        <p:grpSpPr>
          <a:xfrm>
            <a:off x="4114231" y="2908302"/>
            <a:ext cx="457200" cy="457200"/>
            <a:chOff x="1904999" y="3524250"/>
            <a:chExt cx="457200" cy="457200"/>
          </a:xfrm>
        </p:grpSpPr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4034CE5-9C5F-ADFE-84A5-F1D13458CDB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19F4206B-4533-098A-0845-C7AD0ED933D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C852DBF7-EF0E-AD2C-2FB5-026D9126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DA7EDD2F-D975-3D16-382B-6D6F2D468F1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578BDD06-7451-DD90-37AA-5F5E8B5FC69A}"/>
              </a:ext>
            </a:extLst>
          </p:cNvPr>
          <p:cNvGrpSpPr/>
          <p:nvPr/>
        </p:nvGrpSpPr>
        <p:grpSpPr>
          <a:xfrm>
            <a:off x="3657032" y="3365501"/>
            <a:ext cx="457200" cy="457200"/>
            <a:chOff x="1904999" y="3524250"/>
            <a:chExt cx="457200" cy="457200"/>
          </a:xfrm>
        </p:grpSpPr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8D566FD8-F039-1E58-5246-2433DF723CCD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67A1EEE0-6D3B-FF16-690A-AD7516985ED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B405FED6-A473-3136-A899-5A19B13DCF0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790B7585-86AE-6D98-9218-C5863DD4040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19B33A35-6D5A-BFBC-E5EB-F4A77B55B8E1}"/>
              </a:ext>
            </a:extLst>
          </p:cNvPr>
          <p:cNvGrpSpPr/>
          <p:nvPr/>
        </p:nvGrpSpPr>
        <p:grpSpPr>
          <a:xfrm>
            <a:off x="4114231" y="3365501"/>
            <a:ext cx="457200" cy="457200"/>
            <a:chOff x="1904999" y="3524250"/>
            <a:chExt cx="457200" cy="457200"/>
          </a:xfrm>
        </p:grpSpPr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0364F6EE-8F10-E1DB-C372-91D72E77155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DBD33890-F91F-32DD-F510-75F1E8F1C01A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20187646-11C2-F224-5695-F1E63C6C155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603A38E4-85A0-AFF8-3F42-A0DF35FAD8D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887B46E0-ECDA-9981-0CF6-3FEB4CE37A4F}"/>
              </a:ext>
            </a:extLst>
          </p:cNvPr>
          <p:cNvGrpSpPr/>
          <p:nvPr/>
        </p:nvGrpSpPr>
        <p:grpSpPr>
          <a:xfrm>
            <a:off x="3657032" y="3822700"/>
            <a:ext cx="457200" cy="457200"/>
            <a:chOff x="1904999" y="3524250"/>
            <a:chExt cx="457200" cy="4572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AB9E2EB6-7F63-A79D-1E54-12583DE506FF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02198FAE-A800-6F06-BFAC-B66B84F4BDA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2D91FC51-E52D-4FAC-9ED2-E00247A56FA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E067D920-7FC4-416E-E566-536B090E1FD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3" name="Group 712">
            <a:extLst>
              <a:ext uri="{FF2B5EF4-FFF2-40B4-BE49-F238E27FC236}">
                <a16:creationId xmlns:a16="http://schemas.microsoft.com/office/drawing/2014/main" id="{A4081531-F76E-D492-1E72-7A8A9C4311EE}"/>
              </a:ext>
            </a:extLst>
          </p:cNvPr>
          <p:cNvGrpSpPr/>
          <p:nvPr/>
        </p:nvGrpSpPr>
        <p:grpSpPr>
          <a:xfrm>
            <a:off x="4114231" y="3822700"/>
            <a:ext cx="457200" cy="457200"/>
            <a:chOff x="1904999" y="3524250"/>
            <a:chExt cx="457200" cy="457200"/>
          </a:xfrm>
        </p:grpSpPr>
        <p:cxnSp>
          <p:nvCxnSpPr>
            <p:cNvPr id="714" name="Straight Connector 713">
              <a:extLst>
                <a:ext uri="{FF2B5EF4-FFF2-40B4-BE49-F238E27FC236}">
                  <a16:creationId xmlns:a16="http://schemas.microsoft.com/office/drawing/2014/main" id="{CEE1B210-8CB5-E091-4245-A029C5FF3F8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FC4375BB-7F78-8FEE-4953-F68C664C721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D3ABD1B2-9EF8-A470-ECBA-85FFF4DDB3B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7BDD51AA-4F48-B6AC-D44A-AD8D352AD32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9BBC6A3F-A8EA-41DE-21E3-8515D7534043}"/>
              </a:ext>
            </a:extLst>
          </p:cNvPr>
          <p:cNvGrpSpPr/>
          <p:nvPr/>
        </p:nvGrpSpPr>
        <p:grpSpPr>
          <a:xfrm>
            <a:off x="3657032" y="4279899"/>
            <a:ext cx="457200" cy="457200"/>
            <a:chOff x="1904999" y="3524250"/>
            <a:chExt cx="457200" cy="457200"/>
          </a:xfrm>
        </p:grpSpPr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195E0968-0E5D-DD66-6317-CF3745AE93F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F7FD80BC-8E71-0C6A-917F-5BA1D5C3509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019E0226-FF56-3842-DCDB-09021CE05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787C41E0-EA41-550B-02C0-B55119DCAAF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8659EB55-AAF9-0969-AADA-A8C4FA01E693}"/>
              </a:ext>
            </a:extLst>
          </p:cNvPr>
          <p:cNvGrpSpPr/>
          <p:nvPr/>
        </p:nvGrpSpPr>
        <p:grpSpPr>
          <a:xfrm>
            <a:off x="4114231" y="4279899"/>
            <a:ext cx="457200" cy="457200"/>
            <a:chOff x="1904999" y="3524250"/>
            <a:chExt cx="457200" cy="457200"/>
          </a:xfrm>
        </p:grpSpPr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BAF38E90-D359-9F89-DECA-CC85BB779BD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58D64D47-FAC0-3DE7-DB7B-9386A188E984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37972640-473D-571B-BE1C-AACB8E1504A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338B6A75-8A65-C7BF-61D1-2D94B9218EA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CA9F5F10-9BBA-37CA-7A06-4F21F7CD9A40}"/>
              </a:ext>
            </a:extLst>
          </p:cNvPr>
          <p:cNvGrpSpPr/>
          <p:nvPr/>
        </p:nvGrpSpPr>
        <p:grpSpPr>
          <a:xfrm>
            <a:off x="3657032" y="4737098"/>
            <a:ext cx="457200" cy="457200"/>
            <a:chOff x="1904999" y="3524250"/>
            <a:chExt cx="457200" cy="457200"/>
          </a:xfrm>
        </p:grpSpPr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FBC349CB-5045-1A2E-C8C5-7094F522C08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7ADD983E-F99A-CE2C-F288-30B1C05A5DF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AC42F71E-C288-7872-CFFF-F6A3FBE8CDC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A04ACDE7-2123-1C71-DBE0-C42E8610652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74942925-6725-87ED-3F93-FAB1AC797338}"/>
              </a:ext>
            </a:extLst>
          </p:cNvPr>
          <p:cNvGrpSpPr/>
          <p:nvPr/>
        </p:nvGrpSpPr>
        <p:grpSpPr>
          <a:xfrm>
            <a:off x="4114231" y="4737098"/>
            <a:ext cx="457200" cy="457200"/>
            <a:chOff x="1904999" y="3524250"/>
            <a:chExt cx="457200" cy="457200"/>
          </a:xfrm>
        </p:grpSpPr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AACB2680-1CE1-400E-318E-DBDBD6324EEF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7FB46BD2-13EC-69E2-3B18-2382BA644E1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9875CC6F-DA0C-D33B-C3C0-B984B6B62EA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00E98383-CA46-88EA-4AD3-3908C3AF039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A67D0B3F-E4D8-96B9-ED85-5BC634E0C83A}"/>
              </a:ext>
            </a:extLst>
          </p:cNvPr>
          <p:cNvGrpSpPr/>
          <p:nvPr/>
        </p:nvGrpSpPr>
        <p:grpSpPr>
          <a:xfrm>
            <a:off x="3657032" y="5194297"/>
            <a:ext cx="457200" cy="457200"/>
            <a:chOff x="1904999" y="3524250"/>
            <a:chExt cx="457200" cy="457200"/>
          </a:xfrm>
        </p:grpSpPr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0BA926AC-400E-7349-45D0-5628E52B0D1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9526DA18-08A5-BBEE-8D75-0324F4A2D89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FE4034B8-CA34-BBB2-4D4A-78D6B0F4791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E403F4DC-453B-59F8-EBC0-EA0F6DB48C3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FCA8A153-F808-3E2A-370D-CE53834C82D2}"/>
              </a:ext>
            </a:extLst>
          </p:cNvPr>
          <p:cNvGrpSpPr/>
          <p:nvPr/>
        </p:nvGrpSpPr>
        <p:grpSpPr>
          <a:xfrm>
            <a:off x="4114231" y="5194297"/>
            <a:ext cx="457200" cy="457200"/>
            <a:chOff x="1904999" y="3524250"/>
            <a:chExt cx="457200" cy="457200"/>
          </a:xfrm>
        </p:grpSpPr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8BE25DA6-D9F7-6D2D-6C24-A11C870C1FF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4BD9A8C6-B058-B080-803D-34B8E9391564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70EC7E52-4927-851E-C618-5A023302CD6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CB4B4CCA-2695-205E-77B0-02E24060EB6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81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E233275-B29F-B1DF-D59C-25FC2F3AF53D}"/>
              </a:ext>
            </a:extLst>
          </p:cNvPr>
          <p:cNvGrpSpPr/>
          <p:nvPr/>
        </p:nvGrpSpPr>
        <p:grpSpPr>
          <a:xfrm>
            <a:off x="1738023" y="1860552"/>
            <a:ext cx="457200" cy="457200"/>
            <a:chOff x="1904999" y="3524250"/>
            <a:chExt cx="457200" cy="457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1C9393-B374-25C7-A706-435FF42CD6E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48C6F7-5C3D-1701-D2D8-43EF16ABD2E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E1F376A-0CD0-A674-849D-97CF173D8A6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9D0C63-4E71-606C-2ECF-696D8C7458A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D42CEA-8E49-B70D-4F4E-53388552201A}"/>
              </a:ext>
            </a:extLst>
          </p:cNvPr>
          <p:cNvGrpSpPr/>
          <p:nvPr/>
        </p:nvGrpSpPr>
        <p:grpSpPr>
          <a:xfrm>
            <a:off x="2195222" y="1860552"/>
            <a:ext cx="457200" cy="457200"/>
            <a:chOff x="1904999" y="3524250"/>
            <a:chExt cx="457200" cy="4572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4F1D9-DF46-26C7-268C-63CCCAFE0B2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44725B-F996-411E-3390-B02BEC17998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21A13E5-F6C2-110E-228D-BFD17F24CB6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50F1DD-70F3-E838-BC04-3142CF4FA99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519F84-5930-DC00-CFFA-272180D0DD06}"/>
              </a:ext>
            </a:extLst>
          </p:cNvPr>
          <p:cNvGrpSpPr/>
          <p:nvPr/>
        </p:nvGrpSpPr>
        <p:grpSpPr>
          <a:xfrm>
            <a:off x="1738023" y="2317751"/>
            <a:ext cx="457200" cy="457200"/>
            <a:chOff x="1904999" y="3524250"/>
            <a:chExt cx="457200" cy="4572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C064EE-BCCD-887E-7911-A4C15177455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0F9700-4291-16D0-4508-17F7CDDDAD4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2FB8B2-FED1-73ED-8ECA-BB42CC07413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8409F4-E5E9-544F-92F1-78D9E544D17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C9BBBC-7D9C-4E17-DBED-BABCAE1EDA5E}"/>
              </a:ext>
            </a:extLst>
          </p:cNvPr>
          <p:cNvGrpSpPr/>
          <p:nvPr/>
        </p:nvGrpSpPr>
        <p:grpSpPr>
          <a:xfrm>
            <a:off x="2195222" y="2317751"/>
            <a:ext cx="457200" cy="457200"/>
            <a:chOff x="1904999" y="3524250"/>
            <a:chExt cx="457200" cy="4572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45B81F7-39CD-F4F5-FCCE-A4FDA46F4AA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BEF0E7-2506-21A2-F574-A6F0B2F6AD5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26E86DF-F3EE-2EEE-3301-3746041047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82C3C5-BC91-DF30-CD9C-AFE0345769D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E551DF-5ADE-0CBB-9EB4-C41CF7E08048}"/>
              </a:ext>
            </a:extLst>
          </p:cNvPr>
          <p:cNvGrpSpPr/>
          <p:nvPr/>
        </p:nvGrpSpPr>
        <p:grpSpPr>
          <a:xfrm>
            <a:off x="1738023" y="2774950"/>
            <a:ext cx="457200" cy="457200"/>
            <a:chOff x="1904999" y="3524250"/>
            <a:chExt cx="457200" cy="4572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31FF97-D4FC-0120-AFA8-9E42468B6EF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B0F7B1-A5C5-2465-4D59-1AE3DDCDCF6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EEBE25-67D7-C10F-F361-3407D5FD2FA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E3CB513-2C13-AC62-123E-75F90C64526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3AA255-182E-441B-2BA9-F7764EA5C28B}"/>
              </a:ext>
            </a:extLst>
          </p:cNvPr>
          <p:cNvGrpSpPr/>
          <p:nvPr/>
        </p:nvGrpSpPr>
        <p:grpSpPr>
          <a:xfrm>
            <a:off x="2195222" y="2774950"/>
            <a:ext cx="457200" cy="457200"/>
            <a:chOff x="1904999" y="3524250"/>
            <a:chExt cx="457200" cy="4572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0B87DB-A89D-0317-D586-319CDEDF2BDC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D455099-64C4-59D5-6FBF-21D88D0D4F0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432AC3-BE5A-192F-A128-2D0854A1971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CC3607-6898-60AF-F1FC-368C6C1CB50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592180-3AF2-0984-B6EF-B913D9C52FB6}"/>
              </a:ext>
            </a:extLst>
          </p:cNvPr>
          <p:cNvGrpSpPr/>
          <p:nvPr/>
        </p:nvGrpSpPr>
        <p:grpSpPr>
          <a:xfrm>
            <a:off x="2649903" y="1860552"/>
            <a:ext cx="457200" cy="457200"/>
            <a:chOff x="1904999" y="3524250"/>
            <a:chExt cx="457200" cy="4572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61F7AC-B8B5-83C8-2053-3018AFD1CFB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03C6C1-841D-2E58-AD2F-E858608A67A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6794F84-2D02-A8ED-CD64-4A26873BFDC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1399B2-C652-52B4-6C71-62EE7BEFE78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90A0E6-FDC9-E1F5-6B2B-F564A4A26B4B}"/>
              </a:ext>
            </a:extLst>
          </p:cNvPr>
          <p:cNvGrpSpPr/>
          <p:nvPr/>
        </p:nvGrpSpPr>
        <p:grpSpPr>
          <a:xfrm>
            <a:off x="3107102" y="1860552"/>
            <a:ext cx="457200" cy="457200"/>
            <a:chOff x="1904999" y="3524250"/>
            <a:chExt cx="457200" cy="4572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256568C-E7C8-2C7C-78A8-A331FE423C1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24C51E-F400-850F-5D6C-B72D599AF50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FFBBFC2-D963-BF05-EF5D-455B69E2F59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70E1233-75D7-3996-394C-F180D823D75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535356-D888-D1E0-9EA7-6BDA6944F627}"/>
              </a:ext>
            </a:extLst>
          </p:cNvPr>
          <p:cNvGrpSpPr/>
          <p:nvPr/>
        </p:nvGrpSpPr>
        <p:grpSpPr>
          <a:xfrm>
            <a:off x="2649903" y="2317751"/>
            <a:ext cx="457200" cy="457200"/>
            <a:chOff x="1904999" y="3524250"/>
            <a:chExt cx="457200" cy="4572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57E8CE2-9419-85F0-60E4-1CFBF28F830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167E31-42CB-F007-5709-B5DA1346327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8CD56A4-7DCE-9EC3-0B7E-C7A9AF6A5F3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239A05B-2C42-1DFB-7BE9-3E70600DBD5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975D796-2F67-489E-E87B-E32D46AE915D}"/>
              </a:ext>
            </a:extLst>
          </p:cNvPr>
          <p:cNvGrpSpPr/>
          <p:nvPr/>
        </p:nvGrpSpPr>
        <p:grpSpPr>
          <a:xfrm>
            <a:off x="3107102" y="2317751"/>
            <a:ext cx="457200" cy="457200"/>
            <a:chOff x="1904999" y="3524250"/>
            <a:chExt cx="457200" cy="4572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20D0E36-7540-2266-FB48-9593AADC973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CB1FE03-BC7F-9550-A141-C12AF8253B5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84D62D1-6CA8-FAB2-FFF6-480F26211BD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6659F41-CAF2-22A8-4F97-41FCD67C2F4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255E5-2379-005F-22C4-4520C13AC3CD}"/>
              </a:ext>
            </a:extLst>
          </p:cNvPr>
          <p:cNvGrpSpPr/>
          <p:nvPr/>
        </p:nvGrpSpPr>
        <p:grpSpPr>
          <a:xfrm>
            <a:off x="2649903" y="2774950"/>
            <a:ext cx="457200" cy="457200"/>
            <a:chOff x="1904999" y="3524250"/>
            <a:chExt cx="457200" cy="4572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31E9DBD-26B2-0371-CB84-8EA58A3073C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EED8336-0576-DC36-0F58-1CBDE422199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B2F739-A5BB-B82F-528C-D880E9C40B4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D738DF6-6CB3-B310-DC2A-71D79F201C5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9D5134F-70D4-3ED9-295A-A2B9A854D5EC}"/>
              </a:ext>
            </a:extLst>
          </p:cNvPr>
          <p:cNvGrpSpPr/>
          <p:nvPr/>
        </p:nvGrpSpPr>
        <p:grpSpPr>
          <a:xfrm>
            <a:off x="3107102" y="2774950"/>
            <a:ext cx="457200" cy="457200"/>
            <a:chOff x="1904999" y="3524250"/>
            <a:chExt cx="457200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DD62F2-9F49-8C0F-CF49-4DD3F186C76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404E350-E4A7-94BE-4148-35E8223C52A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9F93A70-0D1D-DEA0-E748-E65951CF764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A705430-7C7D-2DE4-CC33-A8891A5987F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8F9F19D-198D-B5A2-F029-5A81C6C34C61}"/>
              </a:ext>
            </a:extLst>
          </p:cNvPr>
          <p:cNvGrpSpPr/>
          <p:nvPr/>
        </p:nvGrpSpPr>
        <p:grpSpPr>
          <a:xfrm>
            <a:off x="1738023" y="3232149"/>
            <a:ext cx="457200" cy="457200"/>
            <a:chOff x="1904999" y="3524250"/>
            <a:chExt cx="457200" cy="45720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649A478-FA13-C228-000B-2FDD2AFD6FAC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F4DA64C-A634-E55F-19BC-B171B372700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11EB1D-34FA-8B2C-0512-08EBFB92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81924FC-1429-E522-A04F-32927F84121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9D1426E-C0F7-F848-0338-8F3948A65FBC}"/>
              </a:ext>
            </a:extLst>
          </p:cNvPr>
          <p:cNvGrpSpPr/>
          <p:nvPr/>
        </p:nvGrpSpPr>
        <p:grpSpPr>
          <a:xfrm>
            <a:off x="2195222" y="3232149"/>
            <a:ext cx="457200" cy="457200"/>
            <a:chOff x="1904999" y="3524250"/>
            <a:chExt cx="457200" cy="4572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5625AB3-A027-746C-D3E6-1E41ED55D4C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A239639-484C-04E1-4F1D-0657E94D475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092335D-5B65-5094-736B-A215CF5AD69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C764E86-8845-AF4B-2A22-26B2337733A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C948575-C482-67EB-5651-A17F93D924BD}"/>
              </a:ext>
            </a:extLst>
          </p:cNvPr>
          <p:cNvGrpSpPr/>
          <p:nvPr/>
        </p:nvGrpSpPr>
        <p:grpSpPr>
          <a:xfrm>
            <a:off x="1738023" y="3689348"/>
            <a:ext cx="457200" cy="457200"/>
            <a:chOff x="1904999" y="3524250"/>
            <a:chExt cx="457200" cy="457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AE86545-855B-F034-C6E4-B92732666CC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EEFB05-D0F3-2945-602E-2C4296A34C8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50FBC3-5103-4F65-8F26-9A8CF83365F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F78C709-1239-0E42-BE65-9D9450BF764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E9C1AA2-97AB-7BDA-4AD0-AD686926D0CC}"/>
              </a:ext>
            </a:extLst>
          </p:cNvPr>
          <p:cNvGrpSpPr/>
          <p:nvPr/>
        </p:nvGrpSpPr>
        <p:grpSpPr>
          <a:xfrm>
            <a:off x="2195222" y="3689348"/>
            <a:ext cx="457200" cy="457200"/>
            <a:chOff x="1904999" y="3524250"/>
            <a:chExt cx="457200" cy="4572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66426CA-F418-8686-F5DD-420791B5192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3598D79-AC9A-06ED-4D98-4EA5AD3BEA4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6D58B36-018B-406D-870B-466F88A4ACB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4FA748B-06F3-AB95-73CD-0F6C23EA1C6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EED47D1-E84E-ED79-2BFD-736E7DE42368}"/>
              </a:ext>
            </a:extLst>
          </p:cNvPr>
          <p:cNvGrpSpPr/>
          <p:nvPr/>
        </p:nvGrpSpPr>
        <p:grpSpPr>
          <a:xfrm>
            <a:off x="1738023" y="4146547"/>
            <a:ext cx="457200" cy="457200"/>
            <a:chOff x="1904999" y="3524250"/>
            <a:chExt cx="457200" cy="4572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0821AE8-87EF-9E44-B706-E3058F4E7A2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F9C92B-4AB3-FC65-434C-E8B0065609A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689E4D-42A1-E1C1-7A84-15474486B64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54B85AD-7EE2-B9B0-B32F-CBEFF00D3BC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68A410-EE6B-392E-0E8C-0446C9CD15C3}"/>
              </a:ext>
            </a:extLst>
          </p:cNvPr>
          <p:cNvGrpSpPr/>
          <p:nvPr/>
        </p:nvGrpSpPr>
        <p:grpSpPr>
          <a:xfrm>
            <a:off x="2195222" y="4146547"/>
            <a:ext cx="457200" cy="457200"/>
            <a:chOff x="1904999" y="3524250"/>
            <a:chExt cx="457200" cy="4572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6965437-7A5A-CE62-FA01-33DD7CD5277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6C42AAB-DB92-2187-2516-A4817B022334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54E5598-9CDA-543C-E1FA-7F1E186E4C0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BDB4BE1-B155-09F7-578F-750F6245A32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CD26B79-F8E3-B223-0DAC-9DF1F275FD33}"/>
              </a:ext>
            </a:extLst>
          </p:cNvPr>
          <p:cNvGrpSpPr/>
          <p:nvPr/>
        </p:nvGrpSpPr>
        <p:grpSpPr>
          <a:xfrm>
            <a:off x="2649903" y="3232149"/>
            <a:ext cx="457200" cy="457200"/>
            <a:chOff x="1904999" y="3524250"/>
            <a:chExt cx="457200" cy="4572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8D98B1C-B2F3-6226-BFCF-66D2286B45CD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C661A06-E0B1-67AD-8642-0F14ADFAFC6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6DC55F6-2113-FB28-0E1E-C1C246C0336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768BE20-285D-EF2B-B9AF-21076DD558D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0DCFE3B-FD0D-2F01-921B-86A4B45BBE5E}"/>
              </a:ext>
            </a:extLst>
          </p:cNvPr>
          <p:cNvGrpSpPr/>
          <p:nvPr/>
        </p:nvGrpSpPr>
        <p:grpSpPr>
          <a:xfrm>
            <a:off x="3107102" y="3232149"/>
            <a:ext cx="457200" cy="457200"/>
            <a:chOff x="1904999" y="3524250"/>
            <a:chExt cx="457200" cy="4572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6B1FA9-284A-BE7D-C456-08B52FD4650D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FFE407-5EA4-EBAA-1647-1A7153953C4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D45890-22B1-0FD0-280F-A2B722A522D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B1A1B4-4243-C2D3-7A1A-A84082B063A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8DD1479-98FA-1CBF-0E7A-B6D77CDC8E6C}"/>
              </a:ext>
            </a:extLst>
          </p:cNvPr>
          <p:cNvGrpSpPr/>
          <p:nvPr/>
        </p:nvGrpSpPr>
        <p:grpSpPr>
          <a:xfrm>
            <a:off x="2649903" y="3689348"/>
            <a:ext cx="457200" cy="457200"/>
            <a:chOff x="1904999" y="3524250"/>
            <a:chExt cx="457200" cy="4572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18BF4C7-6566-46D3-90B5-4A62F21476D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0B7AF10-0B5A-AD46-36AF-36E98609C9E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E11C02C-C6E2-D8E0-164E-553668610C1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A4B5784-DD55-D71F-4C44-F9D44350353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01B75DE-58D8-1316-9C82-A59B311760DD}"/>
              </a:ext>
            </a:extLst>
          </p:cNvPr>
          <p:cNvGrpSpPr/>
          <p:nvPr/>
        </p:nvGrpSpPr>
        <p:grpSpPr>
          <a:xfrm>
            <a:off x="3107102" y="3689348"/>
            <a:ext cx="457200" cy="457200"/>
            <a:chOff x="1904999" y="3524250"/>
            <a:chExt cx="457200" cy="4572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7FC65C-1518-DA6D-5D8F-2FB43362049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2FF17C6-4649-1645-0D5B-31A65067B5A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A8CE000-47D3-6E0F-C63A-C66D9A3D67D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B4D3F05-4B0F-80C8-E629-61B223E5DAE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896154D-A96C-C419-0FB9-0675DC282E8F}"/>
              </a:ext>
            </a:extLst>
          </p:cNvPr>
          <p:cNvGrpSpPr/>
          <p:nvPr/>
        </p:nvGrpSpPr>
        <p:grpSpPr>
          <a:xfrm>
            <a:off x="2649903" y="4146547"/>
            <a:ext cx="457200" cy="457200"/>
            <a:chOff x="1904999" y="3524250"/>
            <a:chExt cx="457200" cy="45720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958A51C-3B93-05A2-9AAB-9C6DCCCA08FC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ABC02AF-7D33-C80F-9231-97DF71B8385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CE1E795-12F1-D36E-9EBE-E8F1C159463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99DD951-34F8-0699-CD77-437B03AE76F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FD4AA1C-D059-B6A3-E0F3-DB1896001778}"/>
              </a:ext>
            </a:extLst>
          </p:cNvPr>
          <p:cNvGrpSpPr/>
          <p:nvPr/>
        </p:nvGrpSpPr>
        <p:grpSpPr>
          <a:xfrm>
            <a:off x="3107102" y="4146547"/>
            <a:ext cx="457200" cy="457200"/>
            <a:chOff x="1904999" y="3524250"/>
            <a:chExt cx="457200" cy="4572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377B2A0-EA54-D258-8425-F1A44B895BB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8B158BC-C0B6-C0B6-8DF7-9A416A3CA59A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D7FEE2C-DD03-AC79-A5C2-7BE9AC6BA2E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F688A89-A151-C1C2-B9BF-C144F9D0A8C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3D67B07-225B-EC89-651E-3020DA7F4B40}"/>
              </a:ext>
            </a:extLst>
          </p:cNvPr>
          <p:cNvGrpSpPr/>
          <p:nvPr/>
        </p:nvGrpSpPr>
        <p:grpSpPr>
          <a:xfrm>
            <a:off x="3561782" y="1860552"/>
            <a:ext cx="457200" cy="457200"/>
            <a:chOff x="1904999" y="3524250"/>
            <a:chExt cx="457200" cy="45720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C682E97-F626-97D6-10F9-697C0F902A6D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31D2834-0B65-E635-EAFD-FF45091DB9C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51148F-4A89-3EC0-AED8-4149D9A9D63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FF49CC4-A58B-2E94-3280-609C8DC6D4A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111116E-DDDE-D509-F715-281AC90B1388}"/>
              </a:ext>
            </a:extLst>
          </p:cNvPr>
          <p:cNvGrpSpPr/>
          <p:nvPr/>
        </p:nvGrpSpPr>
        <p:grpSpPr>
          <a:xfrm>
            <a:off x="4018981" y="1860552"/>
            <a:ext cx="457200" cy="457200"/>
            <a:chOff x="1904999" y="3524250"/>
            <a:chExt cx="457200" cy="4572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03AFD4B-7F19-8017-518F-2CBD018FB5EE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5A96E1-DF38-81A3-052C-4BEF1718B2CC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87F9E37-8554-17AA-2BCD-1F18073899F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FA4BB2-8B27-FB37-45CC-BA26A650300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6BDDE86-1011-9FAE-4DB9-9C040DB4F809}"/>
              </a:ext>
            </a:extLst>
          </p:cNvPr>
          <p:cNvGrpSpPr/>
          <p:nvPr/>
        </p:nvGrpSpPr>
        <p:grpSpPr>
          <a:xfrm>
            <a:off x="3561782" y="2317751"/>
            <a:ext cx="457200" cy="457200"/>
            <a:chOff x="1904999" y="3524250"/>
            <a:chExt cx="457200" cy="45720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A78B25A-D6A1-2A73-B916-D2C1010DA2F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62F630A-9CA5-09EF-1C4A-A054B2C1A0C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E91063E-0774-5ACA-9119-464B65D85DD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5DBA4D9-0E49-08A3-1B05-FF76D35975D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2AEC122-F73F-7DE1-C87F-B5B553BAC524}"/>
              </a:ext>
            </a:extLst>
          </p:cNvPr>
          <p:cNvGrpSpPr/>
          <p:nvPr/>
        </p:nvGrpSpPr>
        <p:grpSpPr>
          <a:xfrm>
            <a:off x="4018981" y="2317751"/>
            <a:ext cx="457200" cy="457200"/>
            <a:chOff x="1904999" y="3524250"/>
            <a:chExt cx="457200" cy="457200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6F53976-004E-B659-34FF-E00EE4A0A81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7858CAB-2F6C-1F8F-073F-B961DB3F658C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92CF7E4-B9E9-AE30-70F0-314F56821EF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E4AEDB4-111F-2BD7-180C-F893FC99DBA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AFFB40D-D628-6A33-5F01-D2507039E319}"/>
              </a:ext>
            </a:extLst>
          </p:cNvPr>
          <p:cNvGrpSpPr/>
          <p:nvPr/>
        </p:nvGrpSpPr>
        <p:grpSpPr>
          <a:xfrm>
            <a:off x="3561782" y="2774950"/>
            <a:ext cx="457200" cy="457200"/>
            <a:chOff x="1904999" y="3524250"/>
            <a:chExt cx="457200" cy="4572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7C43180-7392-9B39-CD5A-72C825057F8D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2AB4CB7-1C31-5A1C-AAF4-F35E046C3D4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66D95F6-F739-1A18-E99E-4F5866DB945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C5B608B-5CC9-8BB4-8D5A-4E2A1CE9E87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D05AAE5-8F14-B1CF-365C-25211A798BE4}"/>
              </a:ext>
            </a:extLst>
          </p:cNvPr>
          <p:cNvGrpSpPr/>
          <p:nvPr/>
        </p:nvGrpSpPr>
        <p:grpSpPr>
          <a:xfrm>
            <a:off x="4018981" y="2774950"/>
            <a:ext cx="457200" cy="457200"/>
            <a:chOff x="1904999" y="3524250"/>
            <a:chExt cx="457200" cy="457200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7085456-721E-BA83-CF16-3D65ABA4956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F969CA3-D995-BFF1-81E9-7700D1C3CF4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C4500B2-38E5-E1FF-39AA-13EF36B22DF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945046E-B9CC-D27F-723B-68D0E694587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90258D3-2ADA-1C0A-3AF6-F80BFB660855}"/>
              </a:ext>
            </a:extLst>
          </p:cNvPr>
          <p:cNvGrpSpPr/>
          <p:nvPr/>
        </p:nvGrpSpPr>
        <p:grpSpPr>
          <a:xfrm>
            <a:off x="4473662" y="1860552"/>
            <a:ext cx="457200" cy="457200"/>
            <a:chOff x="1904999" y="3524250"/>
            <a:chExt cx="457200" cy="457200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65035F-BD4B-2AB2-F6CC-E19BA7AFD93B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286F2EE-59A2-FA94-46F5-F2D80145601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639E956-D430-2EA9-DD2B-91C2A0D2D90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7DC8D49-B7DE-89BA-EBB3-19FB9404EAB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A478FDB-8A44-5C93-1204-4ABAFEAB616A}"/>
              </a:ext>
            </a:extLst>
          </p:cNvPr>
          <p:cNvGrpSpPr/>
          <p:nvPr/>
        </p:nvGrpSpPr>
        <p:grpSpPr>
          <a:xfrm>
            <a:off x="4930861" y="1860552"/>
            <a:ext cx="457200" cy="457200"/>
            <a:chOff x="1904999" y="3524250"/>
            <a:chExt cx="457200" cy="457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04F1A0B-DB47-2CFF-E6B9-1FFD3A3ED69D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7052D6F-FA85-3302-3793-5B90564781B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E0EF33F-6EF8-7D41-1D5C-69D2A4A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F1FDB1B-F807-9D66-27AD-709A00A4712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92332C1-043B-0EA7-9B2E-E7392555D776}"/>
              </a:ext>
            </a:extLst>
          </p:cNvPr>
          <p:cNvGrpSpPr/>
          <p:nvPr/>
        </p:nvGrpSpPr>
        <p:grpSpPr>
          <a:xfrm>
            <a:off x="4473662" y="2317751"/>
            <a:ext cx="457200" cy="457200"/>
            <a:chOff x="1904999" y="3524250"/>
            <a:chExt cx="457200" cy="457200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DEA0A1C-E97E-9B9E-C474-387ED9EE20E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1E709D9-D138-FB4F-9910-42407DE2FC9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4B6838-5E65-71E4-AF2B-18DB5354886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DD56105-C86D-60C2-3460-47CDD935D27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11A1E49-5BF4-83FE-BB3C-3F6E4E0FCAD0}"/>
              </a:ext>
            </a:extLst>
          </p:cNvPr>
          <p:cNvGrpSpPr/>
          <p:nvPr/>
        </p:nvGrpSpPr>
        <p:grpSpPr>
          <a:xfrm>
            <a:off x="4930861" y="2317751"/>
            <a:ext cx="457200" cy="457200"/>
            <a:chOff x="1904999" y="3524250"/>
            <a:chExt cx="457200" cy="457200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31CCA93-5149-E0C0-1AC7-BD298C168EEB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77671C5-1BAC-2AA2-75FD-6BE3CB3C849E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BE57710-8C4F-3ED0-4964-A796B61D8B5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50C8B47-770F-35AC-2CD7-1B393D179F7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04C23CE-1EF7-A44B-F7B2-D2F257E59BC1}"/>
              </a:ext>
            </a:extLst>
          </p:cNvPr>
          <p:cNvGrpSpPr/>
          <p:nvPr/>
        </p:nvGrpSpPr>
        <p:grpSpPr>
          <a:xfrm>
            <a:off x="4473662" y="2774950"/>
            <a:ext cx="457200" cy="457200"/>
            <a:chOff x="1904999" y="3524250"/>
            <a:chExt cx="457200" cy="457200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8E9E810-2FD4-1EB3-4D93-07F4456631E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92A8CE7-7C7D-4F7F-6E27-2B6B7F00955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80C1997-C469-D1FF-809A-995FB469CD5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40572F-A694-F26F-0AC0-52D369B5D07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E8B597C-A1E5-E421-B9EF-B7B3B4202419}"/>
              </a:ext>
            </a:extLst>
          </p:cNvPr>
          <p:cNvGrpSpPr/>
          <p:nvPr/>
        </p:nvGrpSpPr>
        <p:grpSpPr>
          <a:xfrm>
            <a:off x="4930861" y="2774950"/>
            <a:ext cx="457200" cy="457200"/>
            <a:chOff x="1904999" y="3524250"/>
            <a:chExt cx="457200" cy="457200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AC84331-38E1-CFF3-BCBE-658AAD5F0CA5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9994250-1D06-51AB-07E8-B79C665AB19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88BC5B3-1A11-0E16-B328-152C3407633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96DB2C6-4EBA-BBBA-FDC3-9D54CDFEE95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661B715-CCE3-57F6-DC27-146444EF9204}"/>
              </a:ext>
            </a:extLst>
          </p:cNvPr>
          <p:cNvGrpSpPr/>
          <p:nvPr/>
        </p:nvGrpSpPr>
        <p:grpSpPr>
          <a:xfrm>
            <a:off x="3561782" y="3232149"/>
            <a:ext cx="457200" cy="457200"/>
            <a:chOff x="1904999" y="3524250"/>
            <a:chExt cx="457200" cy="457200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F6CDF6E-84CA-5E5A-DEBD-B1647BDE167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40690D4-8CFB-5D07-75EF-2A73E6EFF962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2A63958-6FCB-73EB-E81D-EE9934C057F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3B8F6E9-B203-8E68-DACB-2702636FCDD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DDD0EE2-D7C1-0CE2-FD1C-F3FBF63E13F0}"/>
              </a:ext>
            </a:extLst>
          </p:cNvPr>
          <p:cNvGrpSpPr/>
          <p:nvPr/>
        </p:nvGrpSpPr>
        <p:grpSpPr>
          <a:xfrm>
            <a:off x="4018981" y="3232149"/>
            <a:ext cx="457200" cy="457200"/>
            <a:chOff x="1904999" y="3524250"/>
            <a:chExt cx="457200" cy="457200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A308F50-7B73-1192-D5BE-A56CA654903E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7CD8DC8-ADC0-7BD2-4E87-09969170984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B8F7AC5-FD65-B98F-ED56-5A953A8753B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B5F613E-85F6-4762-B4C7-73B105F1B38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1A9CC2D-0A3A-1CD0-1998-535BAE6C783C}"/>
              </a:ext>
            </a:extLst>
          </p:cNvPr>
          <p:cNvGrpSpPr/>
          <p:nvPr/>
        </p:nvGrpSpPr>
        <p:grpSpPr>
          <a:xfrm>
            <a:off x="3561782" y="3689348"/>
            <a:ext cx="457200" cy="457200"/>
            <a:chOff x="1904999" y="3524250"/>
            <a:chExt cx="457200" cy="45720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9854ABB-1949-58FB-25C4-239580C235F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271C11A-283A-BEF2-322A-4D64C9092AD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DF94E64-9E32-4556-FE6C-4D621E51D5E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4B31649-D212-BCAA-5E81-479756B2ED9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E1F54EB-0F35-136C-FC3D-75A0251FF647}"/>
              </a:ext>
            </a:extLst>
          </p:cNvPr>
          <p:cNvGrpSpPr/>
          <p:nvPr/>
        </p:nvGrpSpPr>
        <p:grpSpPr>
          <a:xfrm>
            <a:off x="4018981" y="3689348"/>
            <a:ext cx="457200" cy="457200"/>
            <a:chOff x="1904999" y="3524250"/>
            <a:chExt cx="457200" cy="457200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D2FE7C7-7980-04C9-A6C3-FFE853CADE6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A9868AD-C1A0-7B0E-4DD0-F6A89F63301A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C44E80F-3504-60AE-E6D2-13F257E2E56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28AF38C-34EB-66CD-3344-04342FB6A5F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CAEAFA5-CB2C-444C-9E5C-33AFA403CC26}"/>
              </a:ext>
            </a:extLst>
          </p:cNvPr>
          <p:cNvGrpSpPr/>
          <p:nvPr/>
        </p:nvGrpSpPr>
        <p:grpSpPr>
          <a:xfrm>
            <a:off x="3561782" y="4146547"/>
            <a:ext cx="457200" cy="457200"/>
            <a:chOff x="1904999" y="3524250"/>
            <a:chExt cx="457200" cy="457200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3EB1BDA-FC9C-9078-926A-4452EFBD5E1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8E11118-0A47-A103-E972-D0F49056F46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B455A39-3058-9584-9FC2-2A083E14599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5620969-6D88-13E6-B251-3B54D9C6323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C4314EE-9B7E-B9AB-9B58-221864C9ACBD}"/>
              </a:ext>
            </a:extLst>
          </p:cNvPr>
          <p:cNvGrpSpPr/>
          <p:nvPr/>
        </p:nvGrpSpPr>
        <p:grpSpPr>
          <a:xfrm>
            <a:off x="4018981" y="4146547"/>
            <a:ext cx="457200" cy="457200"/>
            <a:chOff x="1904999" y="3524250"/>
            <a:chExt cx="457200" cy="457200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72FA6FA-4065-58B1-17D6-583F8758F23C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E01F72F-97E0-40C9-0F49-CE9E45A4CCD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06C2B83-FDB5-AB0F-E17B-8072CBD72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309D547-C73C-AE55-241B-92E885A8EF6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61EF4F7-6A41-6F84-84CA-27776026764C}"/>
              </a:ext>
            </a:extLst>
          </p:cNvPr>
          <p:cNvGrpSpPr/>
          <p:nvPr/>
        </p:nvGrpSpPr>
        <p:grpSpPr>
          <a:xfrm>
            <a:off x="4473662" y="3232149"/>
            <a:ext cx="457200" cy="457200"/>
            <a:chOff x="1904999" y="3524250"/>
            <a:chExt cx="457200" cy="457200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8C9AAD8-6163-264E-F20C-AE90F6DCC84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23E23A-A685-5847-2F5C-43EBB83F903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5CD1D68-9049-BB95-9436-5B129F6B536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EFC75A8-06BC-2BCE-11B4-6A3C5C6E44A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E7FD710-45DA-D22B-C2FE-2CDEA07906C1}"/>
              </a:ext>
            </a:extLst>
          </p:cNvPr>
          <p:cNvGrpSpPr/>
          <p:nvPr/>
        </p:nvGrpSpPr>
        <p:grpSpPr>
          <a:xfrm>
            <a:off x="4930861" y="3232149"/>
            <a:ext cx="457200" cy="457200"/>
            <a:chOff x="1904999" y="3524250"/>
            <a:chExt cx="457200" cy="457200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DC70CCA-DE67-0251-855F-B87A65D2CC4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5E1C514D-834D-3D62-EAD0-ABFCC3AB235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827C60-4750-3DDB-AC5F-4B06EB788CE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76C77E5-C933-4CF6-B8A2-89E46BA93E6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3255D80-BC69-C269-1EE2-59BAC59C1587}"/>
              </a:ext>
            </a:extLst>
          </p:cNvPr>
          <p:cNvGrpSpPr/>
          <p:nvPr/>
        </p:nvGrpSpPr>
        <p:grpSpPr>
          <a:xfrm>
            <a:off x="4473662" y="3689348"/>
            <a:ext cx="457200" cy="457200"/>
            <a:chOff x="1904999" y="3524250"/>
            <a:chExt cx="457200" cy="457200"/>
          </a:xfrm>
        </p:grpSpPr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A4D8F79-C109-86AA-AB35-9F0B14A0E55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4892ECC-4BCD-1441-A2B3-2F28EC283C4A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12E028-3578-2A3B-FC67-31B34C56849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C3934D3-DC73-BF4F-29F2-88FCD68ECCB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FFB380C-CFD5-0617-6BD0-DFFE17ABD847}"/>
              </a:ext>
            </a:extLst>
          </p:cNvPr>
          <p:cNvGrpSpPr/>
          <p:nvPr/>
        </p:nvGrpSpPr>
        <p:grpSpPr>
          <a:xfrm>
            <a:off x="4930861" y="3689348"/>
            <a:ext cx="457200" cy="457200"/>
            <a:chOff x="1904999" y="3524250"/>
            <a:chExt cx="457200" cy="45720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BE03E8E-5A41-9E51-1DA7-0016EBF925A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383B17D-9FD6-E935-A6B7-7FB2A529A79E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316A879-6C3F-3752-6E6F-3EC6261C585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6F7820F-052C-9BFA-BD9F-B86FFF6EB59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961284D-C0E1-33AD-B28A-3292FE37807A}"/>
              </a:ext>
            </a:extLst>
          </p:cNvPr>
          <p:cNvGrpSpPr/>
          <p:nvPr/>
        </p:nvGrpSpPr>
        <p:grpSpPr>
          <a:xfrm>
            <a:off x="4473662" y="4146547"/>
            <a:ext cx="457200" cy="457200"/>
            <a:chOff x="1904999" y="3524250"/>
            <a:chExt cx="457200" cy="457200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54835CD-CA2C-061B-BC2D-44DFD14DA05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53C9F1C-8304-B6E9-4059-CFFA8CB97614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D2C59039-C041-CF2E-E5B7-11172ADCA8C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C546960-A44D-93FF-F55A-525CF93E335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1F11DA88-FE09-6AD4-E0C3-BA6A3CFB1380}"/>
              </a:ext>
            </a:extLst>
          </p:cNvPr>
          <p:cNvGrpSpPr/>
          <p:nvPr/>
        </p:nvGrpSpPr>
        <p:grpSpPr>
          <a:xfrm>
            <a:off x="4930861" y="4146547"/>
            <a:ext cx="457200" cy="457200"/>
            <a:chOff x="1904999" y="3524250"/>
            <a:chExt cx="457200" cy="45720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D2C9B3-C1E2-EE6F-3D23-54B8570150DB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F5558DD-EB94-C8D1-D884-0C77C847F47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01A92CB-FB42-A4CE-80BA-5D978D4BC3F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32C015B-CE77-7661-5B24-6637164F931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3C7F07B-F9FE-C810-64FF-0232E06A6605}"/>
              </a:ext>
            </a:extLst>
          </p:cNvPr>
          <p:cNvGrpSpPr/>
          <p:nvPr/>
        </p:nvGrpSpPr>
        <p:grpSpPr>
          <a:xfrm>
            <a:off x="1738023" y="4603745"/>
            <a:ext cx="457200" cy="457200"/>
            <a:chOff x="1904999" y="3524250"/>
            <a:chExt cx="457200" cy="457200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4080A46-3093-5F0E-5AB2-6E8B8A886FE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0D69F25-9BCC-E198-A133-9949F18FFE6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D388AA0-B3EA-63C5-EE22-9DD8AABF799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ECF004B-8298-BA2D-C94C-C7B9EAA3569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B3A25F2-AA89-6AAA-0A84-257275272EDE}"/>
              </a:ext>
            </a:extLst>
          </p:cNvPr>
          <p:cNvGrpSpPr/>
          <p:nvPr/>
        </p:nvGrpSpPr>
        <p:grpSpPr>
          <a:xfrm>
            <a:off x="2195222" y="4603745"/>
            <a:ext cx="457200" cy="457200"/>
            <a:chOff x="1904999" y="3524250"/>
            <a:chExt cx="457200" cy="457200"/>
          </a:xfrm>
        </p:grpSpPr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B68EE18-43B7-56E5-02CE-BE761F6BDF8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00BFF40-3D62-7076-B8A6-D0B962421AD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C407C89-311E-E5B6-BFDD-5C94C611816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CF5D3BE-5C87-F6FB-934C-B4A1F02BF55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1FFFA04-B91A-9E44-247E-00C90EFD09BF}"/>
              </a:ext>
            </a:extLst>
          </p:cNvPr>
          <p:cNvGrpSpPr/>
          <p:nvPr/>
        </p:nvGrpSpPr>
        <p:grpSpPr>
          <a:xfrm>
            <a:off x="1738023" y="5060944"/>
            <a:ext cx="457200" cy="457200"/>
            <a:chOff x="1904999" y="3524250"/>
            <a:chExt cx="457200" cy="457200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4A0693E5-4A54-1F35-9251-1BC2ECDF970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AE5CF7E-9327-79E6-89FA-FB605B084732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56A474D-C518-3C41-CBC6-7C7D49185DD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CC193188-AC6A-F9AC-9E4B-F6886EA8904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DFACA1A-4754-02FA-83D2-5DEE48DF33FA}"/>
              </a:ext>
            </a:extLst>
          </p:cNvPr>
          <p:cNvGrpSpPr/>
          <p:nvPr/>
        </p:nvGrpSpPr>
        <p:grpSpPr>
          <a:xfrm>
            <a:off x="2195222" y="5060944"/>
            <a:ext cx="457200" cy="457200"/>
            <a:chOff x="1904999" y="3524250"/>
            <a:chExt cx="457200" cy="4572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0A51927-3F88-08BC-AC70-59EE7FE52EDE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C1A013E-03DB-13C7-5401-90BA54CFE31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0D11362-5C20-6B37-86AF-BD57DEFEB3C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DFCA80B2-CD47-5E71-21F9-C2BFA0BA841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E97AF96A-EDF0-C7B9-BB75-4E06356C23C9}"/>
              </a:ext>
            </a:extLst>
          </p:cNvPr>
          <p:cNvGrpSpPr/>
          <p:nvPr/>
        </p:nvGrpSpPr>
        <p:grpSpPr>
          <a:xfrm>
            <a:off x="2649903" y="4603745"/>
            <a:ext cx="457200" cy="457200"/>
            <a:chOff x="1904999" y="3524250"/>
            <a:chExt cx="457200" cy="457200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E03DC2E2-D3F5-71C0-F6FA-E891AC5A41E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F550097-6CE8-FE75-B033-ABD55FE7B5A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39F5CC3A-60F9-9EA2-21A0-AD34C140906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56204E7-5657-968C-F20B-0C3CA6F1AF1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E551474-BD68-163A-EC29-AAA0E5C4C0F3}"/>
              </a:ext>
            </a:extLst>
          </p:cNvPr>
          <p:cNvGrpSpPr/>
          <p:nvPr/>
        </p:nvGrpSpPr>
        <p:grpSpPr>
          <a:xfrm>
            <a:off x="3107102" y="4603745"/>
            <a:ext cx="457200" cy="457200"/>
            <a:chOff x="1904999" y="3524250"/>
            <a:chExt cx="457200" cy="457200"/>
          </a:xfrm>
        </p:grpSpPr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9011F9B-289F-6399-1EC8-B7A8F29DA05F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A9085DA-0F0F-F986-0B60-67D2EB4AA3D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8DBD955-2AC5-1277-9774-7DDBC20B579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6575BA0-5BE5-C339-3199-D1653F90685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8A8C9B86-57AC-9302-8DAE-72113334DB08}"/>
              </a:ext>
            </a:extLst>
          </p:cNvPr>
          <p:cNvGrpSpPr/>
          <p:nvPr/>
        </p:nvGrpSpPr>
        <p:grpSpPr>
          <a:xfrm>
            <a:off x="2649903" y="5060944"/>
            <a:ext cx="457200" cy="457200"/>
            <a:chOff x="1904999" y="3524250"/>
            <a:chExt cx="457200" cy="457200"/>
          </a:xfrm>
        </p:grpSpPr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476F181-4126-38DE-5FCC-A30F76CC5B5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9577E28-2E8A-2E81-9E61-E8AB81274F0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243EF7E-A217-8795-21E6-ACB37A6C1AF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C2CF5ADA-97F7-2642-F0B8-1F1F3AA81C2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F50732D-E4EB-5908-C2F7-D32853872D1E}"/>
              </a:ext>
            </a:extLst>
          </p:cNvPr>
          <p:cNvGrpSpPr/>
          <p:nvPr/>
        </p:nvGrpSpPr>
        <p:grpSpPr>
          <a:xfrm>
            <a:off x="3107102" y="5060944"/>
            <a:ext cx="457200" cy="457200"/>
            <a:chOff x="1904999" y="3524250"/>
            <a:chExt cx="457200" cy="457200"/>
          </a:xfrm>
        </p:grpSpPr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7337934B-274E-134F-EBFD-C7780F4C8EFF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D609A90C-05EB-EF32-A281-26D48B17D494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E050C5E-4649-4B05-9653-FCC24D0509F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84E00AF1-ED81-22CC-64E1-66F4014CFDA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740832B2-F3D2-1F24-E5A7-813DF8E4B0FF}"/>
              </a:ext>
            </a:extLst>
          </p:cNvPr>
          <p:cNvGrpSpPr/>
          <p:nvPr/>
        </p:nvGrpSpPr>
        <p:grpSpPr>
          <a:xfrm>
            <a:off x="3561782" y="4603745"/>
            <a:ext cx="457200" cy="457200"/>
            <a:chOff x="1904999" y="3524250"/>
            <a:chExt cx="457200" cy="457200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23CB6A2-952A-32FC-41BD-80AFE7C12F1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B2D9405-8016-E8D1-987C-659A0C623A4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62AE006-43D6-E24D-16A6-97BE875A60C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9DA7623-2DD8-F2F7-CF98-875CB97AADF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FAE24ECD-0015-3543-AC10-AF20F9ED94AF}"/>
              </a:ext>
            </a:extLst>
          </p:cNvPr>
          <p:cNvGrpSpPr/>
          <p:nvPr/>
        </p:nvGrpSpPr>
        <p:grpSpPr>
          <a:xfrm>
            <a:off x="4018981" y="4603745"/>
            <a:ext cx="457200" cy="457200"/>
            <a:chOff x="1904999" y="3524250"/>
            <a:chExt cx="457200" cy="457200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1CD8FBD-8AE8-1D53-6864-68BB2360FEBB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482A2B5E-3BB7-79CB-32C2-46AB544114C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40D3A6FE-F082-6160-D149-4DAEF7472B4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CC79DF13-978B-47EE-9D98-1475E7314EA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60E95F7-280D-AD5A-1A7A-9C5540000FBA}"/>
              </a:ext>
            </a:extLst>
          </p:cNvPr>
          <p:cNvGrpSpPr/>
          <p:nvPr/>
        </p:nvGrpSpPr>
        <p:grpSpPr>
          <a:xfrm>
            <a:off x="3561782" y="5060944"/>
            <a:ext cx="457200" cy="457200"/>
            <a:chOff x="1904999" y="3524250"/>
            <a:chExt cx="457200" cy="457200"/>
          </a:xfrm>
        </p:grpSpPr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8FE9171-8CA5-F7A7-7433-370660E3773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FD4BE46-3049-C4DD-FA3D-6FC342C67D8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CA80268-D18E-C170-5D82-A61FA2BB29B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0C0A6F1-BB8F-F2B5-22E2-AB0EA80C614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3EB38E07-6BE6-AC5E-3B15-AA24289C799A}"/>
              </a:ext>
            </a:extLst>
          </p:cNvPr>
          <p:cNvGrpSpPr/>
          <p:nvPr/>
        </p:nvGrpSpPr>
        <p:grpSpPr>
          <a:xfrm>
            <a:off x="4018981" y="5060944"/>
            <a:ext cx="457200" cy="457200"/>
            <a:chOff x="1904999" y="3524250"/>
            <a:chExt cx="457200" cy="457200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5050251-B5BB-CF1D-B466-A498BA05096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249AFCE8-9EDA-24B4-0F93-C2C768BFC87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73A1BC5-7692-5A85-3048-31D1B5B16E3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8303FF34-AD99-B86D-80BA-B9A9AFBE090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03BA033-37E8-7900-2E80-6688DE1FD717}"/>
              </a:ext>
            </a:extLst>
          </p:cNvPr>
          <p:cNvGrpSpPr/>
          <p:nvPr/>
        </p:nvGrpSpPr>
        <p:grpSpPr>
          <a:xfrm>
            <a:off x="4473662" y="4603745"/>
            <a:ext cx="457200" cy="457200"/>
            <a:chOff x="1904999" y="3524250"/>
            <a:chExt cx="457200" cy="457200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E0AF6193-3E79-CDD4-FEAE-E2BE262755F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F09B19E-9027-37FE-8342-0CCA2EED244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8509B5D0-EB64-D17B-7C82-4C3056308AE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3F21F98-D4BC-7C60-2637-57BEFCD85A4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B6137E0-2577-9D58-14F7-13476813ACF5}"/>
              </a:ext>
            </a:extLst>
          </p:cNvPr>
          <p:cNvGrpSpPr/>
          <p:nvPr/>
        </p:nvGrpSpPr>
        <p:grpSpPr>
          <a:xfrm>
            <a:off x="4930861" y="4603745"/>
            <a:ext cx="457200" cy="457200"/>
            <a:chOff x="1904999" y="3524250"/>
            <a:chExt cx="457200" cy="457200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7CB45083-E522-1BB9-6DB8-C3CF6576DE95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0F7293F7-6C7B-5B9A-5893-CE2A6F9FE7C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18B45892-9D39-9D47-D368-F00F60B5CC1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D86AB7C-AC38-DA30-2446-66662E40827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465AFEE1-BBFD-D4BB-DD11-6B5267F580D5}"/>
              </a:ext>
            </a:extLst>
          </p:cNvPr>
          <p:cNvGrpSpPr/>
          <p:nvPr/>
        </p:nvGrpSpPr>
        <p:grpSpPr>
          <a:xfrm>
            <a:off x="4473662" y="5060944"/>
            <a:ext cx="457200" cy="457200"/>
            <a:chOff x="1904999" y="3524250"/>
            <a:chExt cx="457200" cy="4572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A40D5B2-B65C-855D-3DE6-785F9E231BD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DA50ED6-15CF-B75E-D0D7-C427F428E10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4AE8D4A-4731-0AE1-C2E9-58D9FB317A9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016EA92C-D3BD-15B4-44FD-9D62DC678F8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15DA3F8-0520-E55A-6FFF-FF1379ED46EB}"/>
              </a:ext>
            </a:extLst>
          </p:cNvPr>
          <p:cNvGrpSpPr/>
          <p:nvPr/>
        </p:nvGrpSpPr>
        <p:grpSpPr>
          <a:xfrm>
            <a:off x="4930861" y="5060944"/>
            <a:ext cx="457200" cy="457200"/>
            <a:chOff x="1904999" y="3524250"/>
            <a:chExt cx="457200" cy="457200"/>
          </a:xfrm>
        </p:grpSpPr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3DA6EC41-9D1A-8BFB-1393-26B7C2B01C1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4C44871-84A9-A899-2E50-EB5290E6543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0FB7948-ED0E-4FD3-6A92-38BF4A59DD6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8708A3A-3E71-17B8-926F-E4FE41E24E7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A8A3F97-BD2D-14FA-9316-BCE2514E7821}"/>
              </a:ext>
            </a:extLst>
          </p:cNvPr>
          <p:cNvSpPr/>
          <p:nvPr/>
        </p:nvSpPr>
        <p:spPr>
          <a:xfrm>
            <a:off x="7993735" y="2579067"/>
            <a:ext cx="1224084" cy="122589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A14B4D33-8D00-DECF-249D-49A74EAE7C48}"/>
                  </a:ext>
                </a:extLst>
              </p:cNvPr>
              <p:cNvSpPr txBox="1"/>
              <p:nvPr/>
            </p:nvSpPr>
            <p:spPr>
              <a:xfrm>
                <a:off x="8401876" y="3364909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A14B4D33-8D00-DECF-249D-49A74EAE7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876" y="3364909"/>
                <a:ext cx="4057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7" name="Group 326">
            <a:extLst>
              <a:ext uri="{FF2B5EF4-FFF2-40B4-BE49-F238E27FC236}">
                <a16:creationId xmlns:a16="http://schemas.microsoft.com/office/drawing/2014/main" id="{D23882EE-2BAD-393C-9105-627042D2C270}"/>
              </a:ext>
            </a:extLst>
          </p:cNvPr>
          <p:cNvGrpSpPr/>
          <p:nvPr/>
        </p:nvGrpSpPr>
        <p:grpSpPr>
          <a:xfrm>
            <a:off x="7998002" y="2580000"/>
            <a:ext cx="457200" cy="457200"/>
            <a:chOff x="1904999" y="3524250"/>
            <a:chExt cx="457200" cy="457200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78BD39B-1085-253C-A616-7F65955B832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0386BD2-EE1B-899B-EEEB-A3BF46A64F9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89505F9-3136-581A-5176-B57860FFC123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0AF15AE-1520-75D0-BCA5-FC9D91BDAE5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909BB56-64E1-A58E-93C1-35727F425D58}"/>
              </a:ext>
            </a:extLst>
          </p:cNvPr>
          <p:cNvGrpSpPr/>
          <p:nvPr/>
        </p:nvGrpSpPr>
        <p:grpSpPr>
          <a:xfrm>
            <a:off x="8757768" y="2580000"/>
            <a:ext cx="457200" cy="457200"/>
            <a:chOff x="1904999" y="3524250"/>
            <a:chExt cx="457200" cy="457200"/>
          </a:xfrm>
        </p:grpSpPr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9F85C10-F655-5699-EADD-DE12A67B4D2E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8EC68FF-E706-C53E-3342-F76A80500EC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6C37FA6-BBAC-45B3-128E-4BCBEE0B089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E112A8A-1FD9-8B43-F915-59D84F1629A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D5D6B7AD-7700-C5F1-378C-C68A98DDB1DE}"/>
              </a:ext>
            </a:extLst>
          </p:cNvPr>
          <p:cNvGrpSpPr/>
          <p:nvPr/>
        </p:nvGrpSpPr>
        <p:grpSpPr>
          <a:xfrm>
            <a:off x="9214967" y="2580000"/>
            <a:ext cx="457200" cy="457200"/>
            <a:chOff x="1904999" y="3524250"/>
            <a:chExt cx="457200" cy="457200"/>
          </a:xfrm>
        </p:grpSpPr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C5DA0-1CAD-38A6-149A-3194ABDB31C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407A2A8-CFB7-0756-265D-8558041CE85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B480FDD-389B-E12D-E07F-9EC1C45888F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DBE0398-4A5B-FAB3-DFB6-8241A1A5B33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0A7F687F-E5A6-B465-F6C4-AB8C82671EF9}"/>
              </a:ext>
            </a:extLst>
          </p:cNvPr>
          <p:cNvGrpSpPr/>
          <p:nvPr/>
        </p:nvGrpSpPr>
        <p:grpSpPr>
          <a:xfrm>
            <a:off x="7998002" y="3339617"/>
            <a:ext cx="457200" cy="457200"/>
            <a:chOff x="1904999" y="3524250"/>
            <a:chExt cx="457200" cy="457200"/>
          </a:xfrm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00EB156B-020A-637B-15E7-C98D0B8A69FC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EC04546-29C3-69D4-AE38-94F19BE5AE4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6B2A33A-B9CC-BC0F-EC72-A1F988B6513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7F8101C-FD71-2388-C3EC-A50219871D5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B6F5C2A3-CDA6-5EF1-97A3-ADB657559A0C}"/>
              </a:ext>
            </a:extLst>
          </p:cNvPr>
          <p:cNvGrpSpPr/>
          <p:nvPr/>
        </p:nvGrpSpPr>
        <p:grpSpPr>
          <a:xfrm>
            <a:off x="8757768" y="3339617"/>
            <a:ext cx="457200" cy="457200"/>
            <a:chOff x="1904999" y="3524250"/>
            <a:chExt cx="457200" cy="457200"/>
          </a:xfrm>
        </p:grpSpPr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C78C6C0-8229-A326-A650-15A3818E935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31D5D5F-1D52-9F82-8FAB-6764863A57D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51A4EB1-CA57-1A1F-AC2F-3C5A7025EA0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2A36F73-DB02-F9D2-44FB-C6C54469A24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C9C9294-AB73-1D19-0927-D529EA95AE8E}"/>
              </a:ext>
            </a:extLst>
          </p:cNvPr>
          <p:cNvGrpSpPr/>
          <p:nvPr/>
        </p:nvGrpSpPr>
        <p:grpSpPr>
          <a:xfrm>
            <a:off x="9214967" y="3339617"/>
            <a:ext cx="457200" cy="457200"/>
            <a:chOff x="1904999" y="3524250"/>
            <a:chExt cx="457200" cy="457200"/>
          </a:xfrm>
        </p:grpSpPr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298A220-9E58-8353-3AF1-2D182D392E6E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DB5C1B4-1002-D00D-B35B-BBCE41283B0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631C5250-E2F7-697A-AE6B-3FE7C9BE57D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AE6A1FA-D7AA-07E7-7FC1-16AFC13ADB4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CE2E563C-8532-705E-D347-439C4BC94683}"/>
                  </a:ext>
                </a:extLst>
              </p:cNvPr>
              <p:cNvSpPr txBox="1"/>
              <p:nvPr/>
            </p:nvSpPr>
            <p:spPr>
              <a:xfrm>
                <a:off x="8402590" y="2623852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CE2E563C-8532-705E-D347-439C4BC94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590" y="2623852"/>
                <a:ext cx="4057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Octagon 357">
            <a:extLst>
              <a:ext uri="{FF2B5EF4-FFF2-40B4-BE49-F238E27FC236}">
                <a16:creationId xmlns:a16="http://schemas.microsoft.com/office/drawing/2014/main" id="{A0649C74-AC4E-8454-D64B-A1BC63E139A5}"/>
              </a:ext>
            </a:extLst>
          </p:cNvPr>
          <p:cNvSpPr/>
          <p:nvPr/>
        </p:nvSpPr>
        <p:spPr>
          <a:xfrm>
            <a:off x="8849277" y="2672698"/>
            <a:ext cx="274320" cy="274320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8B528A1B-95E9-D642-A228-73D02DEF4875}"/>
              </a:ext>
            </a:extLst>
          </p:cNvPr>
          <p:cNvSpPr/>
          <p:nvPr/>
        </p:nvSpPr>
        <p:spPr>
          <a:xfrm>
            <a:off x="9305531" y="2672698"/>
            <a:ext cx="274320" cy="274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DDF78EEA-D56E-16E4-73EF-CE10AC816537}"/>
              </a:ext>
            </a:extLst>
          </p:cNvPr>
          <p:cNvCxnSpPr>
            <a:cxnSpLocks/>
          </p:cNvCxnSpPr>
          <p:nvPr/>
        </p:nvCxnSpPr>
        <p:spPr>
          <a:xfrm>
            <a:off x="8230557" y="3415987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E5A0B62-6A19-9D99-21D5-096983A2F013}"/>
              </a:ext>
            </a:extLst>
          </p:cNvPr>
          <p:cNvCxnSpPr>
            <a:cxnSpLocks/>
          </p:cNvCxnSpPr>
          <p:nvPr/>
        </p:nvCxnSpPr>
        <p:spPr>
          <a:xfrm>
            <a:off x="8990326" y="3415987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9BE79AB3-1EBE-15C1-DCE3-305C30811A55}"/>
              </a:ext>
            </a:extLst>
          </p:cNvPr>
          <p:cNvCxnSpPr>
            <a:cxnSpLocks/>
          </p:cNvCxnSpPr>
          <p:nvPr/>
        </p:nvCxnSpPr>
        <p:spPr>
          <a:xfrm>
            <a:off x="8230557" y="3338196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1600C5C-0FCC-9631-8DF2-3068EA8F8BE1}"/>
              </a:ext>
            </a:extLst>
          </p:cNvPr>
          <p:cNvCxnSpPr>
            <a:cxnSpLocks/>
          </p:cNvCxnSpPr>
          <p:nvPr/>
        </p:nvCxnSpPr>
        <p:spPr>
          <a:xfrm>
            <a:off x="8990326" y="3338196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E159681B-DFE2-8529-32D4-64FA212F4966}"/>
              </a:ext>
            </a:extLst>
          </p:cNvPr>
          <p:cNvCxnSpPr>
            <a:cxnSpLocks/>
          </p:cNvCxnSpPr>
          <p:nvPr/>
        </p:nvCxnSpPr>
        <p:spPr>
          <a:xfrm>
            <a:off x="8230557" y="2891855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7D9F56C4-D2EF-EB6E-70AF-3AF123950106}"/>
              </a:ext>
            </a:extLst>
          </p:cNvPr>
          <p:cNvCxnSpPr>
            <a:cxnSpLocks/>
          </p:cNvCxnSpPr>
          <p:nvPr/>
        </p:nvCxnSpPr>
        <p:spPr>
          <a:xfrm>
            <a:off x="8984607" y="2891855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Oval 365">
            <a:extLst>
              <a:ext uri="{FF2B5EF4-FFF2-40B4-BE49-F238E27FC236}">
                <a16:creationId xmlns:a16="http://schemas.microsoft.com/office/drawing/2014/main" id="{57A0AD03-112C-0839-6A4E-B48ECDA5E26F}"/>
              </a:ext>
            </a:extLst>
          </p:cNvPr>
          <p:cNvSpPr/>
          <p:nvPr/>
        </p:nvSpPr>
        <p:spPr>
          <a:xfrm>
            <a:off x="8087681" y="2672698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8EBAB72-FDEB-D101-3D39-DEAD6D94AF69}"/>
              </a:ext>
            </a:extLst>
          </p:cNvPr>
          <p:cNvCxnSpPr>
            <a:cxnSpLocks/>
          </p:cNvCxnSpPr>
          <p:nvPr/>
        </p:nvCxnSpPr>
        <p:spPr>
          <a:xfrm>
            <a:off x="9448479" y="3415987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FA8C10D2-C238-C033-1710-35218CD11A7E}"/>
              </a:ext>
            </a:extLst>
          </p:cNvPr>
          <p:cNvCxnSpPr>
            <a:cxnSpLocks/>
          </p:cNvCxnSpPr>
          <p:nvPr/>
        </p:nvCxnSpPr>
        <p:spPr>
          <a:xfrm>
            <a:off x="9448479" y="2891855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29BA736E-C25C-0727-C7E1-B0309D188E8A}"/>
                  </a:ext>
                </a:extLst>
              </p:cNvPr>
              <p:cNvSpPr txBox="1"/>
              <p:nvPr/>
            </p:nvSpPr>
            <p:spPr>
              <a:xfrm>
                <a:off x="9247158" y="3000668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29BA736E-C25C-0727-C7E1-B0309D188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58" y="3000668"/>
                <a:ext cx="4057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46BD34B-588F-A1FE-BA4A-101620D94BCD}"/>
              </a:ext>
            </a:extLst>
          </p:cNvPr>
          <p:cNvCxnSpPr>
            <a:cxnSpLocks/>
          </p:cNvCxnSpPr>
          <p:nvPr/>
        </p:nvCxnSpPr>
        <p:spPr>
          <a:xfrm>
            <a:off x="8984607" y="2809858"/>
            <a:ext cx="4638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D8905F5-E776-E876-6016-729BF23A0BD8}"/>
              </a:ext>
            </a:extLst>
          </p:cNvPr>
          <p:cNvCxnSpPr>
            <a:cxnSpLocks/>
          </p:cNvCxnSpPr>
          <p:nvPr/>
        </p:nvCxnSpPr>
        <p:spPr>
          <a:xfrm>
            <a:off x="8983655" y="2812674"/>
            <a:ext cx="0" cy="1614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B7732E73-CAAD-53A9-F447-D3D9E71F6869}"/>
              </a:ext>
            </a:extLst>
          </p:cNvPr>
          <p:cNvCxnSpPr>
            <a:cxnSpLocks/>
          </p:cNvCxnSpPr>
          <p:nvPr/>
        </p:nvCxnSpPr>
        <p:spPr>
          <a:xfrm>
            <a:off x="9448479" y="2825660"/>
            <a:ext cx="0" cy="148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C984BD15-A9BF-7C77-8AC0-FEC369D8BCD0}"/>
              </a:ext>
            </a:extLst>
          </p:cNvPr>
          <p:cNvCxnSpPr>
            <a:cxnSpLocks/>
          </p:cNvCxnSpPr>
          <p:nvPr/>
        </p:nvCxnSpPr>
        <p:spPr>
          <a:xfrm>
            <a:off x="8231553" y="3564196"/>
            <a:ext cx="11952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CAFC02E6-46F6-8A74-4697-DA63E7ABF1FD}"/>
              </a:ext>
            </a:extLst>
          </p:cNvPr>
          <p:cNvCxnSpPr>
            <a:cxnSpLocks/>
          </p:cNvCxnSpPr>
          <p:nvPr/>
        </p:nvCxnSpPr>
        <p:spPr>
          <a:xfrm>
            <a:off x="8322041" y="3564194"/>
            <a:ext cx="133161" cy="0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9452773F-132F-A740-CC99-CFF3FCF22CB1}"/>
              </a:ext>
            </a:extLst>
          </p:cNvPr>
          <p:cNvCxnSpPr>
            <a:cxnSpLocks/>
          </p:cNvCxnSpPr>
          <p:nvPr/>
        </p:nvCxnSpPr>
        <p:spPr>
          <a:xfrm>
            <a:off x="8757768" y="3563455"/>
            <a:ext cx="138113" cy="0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05A2CE50-FAE1-D1B5-D370-437780AEC269}"/>
              </a:ext>
            </a:extLst>
          </p:cNvPr>
          <p:cNvCxnSpPr>
            <a:cxnSpLocks/>
          </p:cNvCxnSpPr>
          <p:nvPr/>
        </p:nvCxnSpPr>
        <p:spPr>
          <a:xfrm>
            <a:off x="8826824" y="3562273"/>
            <a:ext cx="1635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2D33CDCB-A227-554A-F80C-11CACC8D1EC8}"/>
              </a:ext>
            </a:extLst>
          </p:cNvPr>
          <p:cNvCxnSpPr>
            <a:cxnSpLocks/>
          </p:cNvCxnSpPr>
          <p:nvPr/>
        </p:nvCxnSpPr>
        <p:spPr>
          <a:xfrm>
            <a:off x="9447673" y="3338196"/>
            <a:ext cx="0" cy="148427"/>
          </a:xfrm>
          <a:prstGeom prst="line">
            <a:avLst/>
          </a:prstGeom>
          <a:ln w="5715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3EEBBF8B-F88E-30D5-0063-5BCDEE53940C}"/>
                  </a:ext>
                </a:extLst>
              </p:cNvPr>
              <p:cNvSpPr txBox="1"/>
              <p:nvPr/>
            </p:nvSpPr>
            <p:spPr>
              <a:xfrm>
                <a:off x="8783470" y="3000668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3EEBBF8B-F88E-30D5-0063-5BCDEE539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470" y="3000668"/>
                <a:ext cx="4057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7FEB65F4-F82A-80E8-0CA8-C880F89652D3}"/>
                  </a:ext>
                </a:extLst>
              </p:cNvPr>
              <p:cNvSpPr txBox="1"/>
              <p:nvPr/>
            </p:nvSpPr>
            <p:spPr>
              <a:xfrm>
                <a:off x="8023704" y="3000668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7FEB65F4-F82A-80E8-0CA8-C880F8965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704" y="3000668"/>
                <a:ext cx="4057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0" name="Octagon 379">
            <a:extLst>
              <a:ext uri="{FF2B5EF4-FFF2-40B4-BE49-F238E27FC236}">
                <a16:creationId xmlns:a16="http://schemas.microsoft.com/office/drawing/2014/main" id="{852746F0-FA2A-96E9-C442-65366974B157}"/>
              </a:ext>
            </a:extLst>
          </p:cNvPr>
          <p:cNvSpPr/>
          <p:nvPr/>
        </p:nvSpPr>
        <p:spPr>
          <a:xfrm>
            <a:off x="9308872" y="3423649"/>
            <a:ext cx="274320" cy="27432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ight Brace 380">
            <a:extLst>
              <a:ext uri="{FF2B5EF4-FFF2-40B4-BE49-F238E27FC236}">
                <a16:creationId xmlns:a16="http://schemas.microsoft.com/office/drawing/2014/main" id="{501A0642-BEE1-5F8B-F17C-8DDDD6CF2DA6}"/>
              </a:ext>
            </a:extLst>
          </p:cNvPr>
          <p:cNvSpPr/>
          <p:nvPr/>
        </p:nvSpPr>
        <p:spPr>
          <a:xfrm rot="10800000">
            <a:off x="7810612" y="2579999"/>
            <a:ext cx="168171" cy="1216817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BAB7857F-2519-0377-7071-1C8DA44444A2}"/>
                  </a:ext>
                </a:extLst>
              </p:cNvPr>
              <p:cNvSpPr txBox="1"/>
              <p:nvPr/>
            </p:nvSpPr>
            <p:spPr>
              <a:xfrm>
                <a:off x="7408390" y="3000668"/>
                <a:ext cx="491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BAB7857F-2519-0377-7071-1C8DA444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390" y="3000668"/>
                <a:ext cx="49102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3" name="Right Brace 382">
            <a:extLst>
              <a:ext uri="{FF2B5EF4-FFF2-40B4-BE49-F238E27FC236}">
                <a16:creationId xmlns:a16="http://schemas.microsoft.com/office/drawing/2014/main" id="{D4063439-8D96-7D1F-FB0B-C53A78FA31C7}"/>
              </a:ext>
            </a:extLst>
          </p:cNvPr>
          <p:cNvSpPr/>
          <p:nvPr/>
        </p:nvSpPr>
        <p:spPr>
          <a:xfrm rot="16200000">
            <a:off x="8522400" y="1861730"/>
            <a:ext cx="168171" cy="1216967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397DCDC6-9E79-0F73-3F10-BB14C5517DA5}"/>
                  </a:ext>
                </a:extLst>
              </p:cNvPr>
              <p:cNvSpPr txBox="1"/>
              <p:nvPr/>
            </p:nvSpPr>
            <p:spPr>
              <a:xfrm>
                <a:off x="8412433" y="2041650"/>
                <a:ext cx="405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397DCDC6-9E79-0F73-3F10-BB14C5517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33" y="2041650"/>
                <a:ext cx="4057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Right Brace 384">
            <a:extLst>
              <a:ext uri="{FF2B5EF4-FFF2-40B4-BE49-F238E27FC236}">
                <a16:creationId xmlns:a16="http://schemas.microsoft.com/office/drawing/2014/main" id="{01849A87-AF79-5F63-D959-9CC1F725AE12}"/>
              </a:ext>
            </a:extLst>
          </p:cNvPr>
          <p:cNvSpPr/>
          <p:nvPr/>
        </p:nvSpPr>
        <p:spPr>
          <a:xfrm rot="5400000">
            <a:off x="8750998" y="3089807"/>
            <a:ext cx="168171" cy="1674165"/>
          </a:xfrm>
          <a:prstGeom prst="rightBrace">
            <a:avLst>
              <a:gd name="adj1" fmla="val 38541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CF5B0E21-ED8B-F7D3-6302-664972BB0910}"/>
                  </a:ext>
                </a:extLst>
              </p:cNvPr>
              <p:cNvSpPr txBox="1"/>
              <p:nvPr/>
            </p:nvSpPr>
            <p:spPr>
              <a:xfrm>
                <a:off x="8524593" y="3961881"/>
                <a:ext cx="63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+1</a:t>
                </a:r>
              </a:p>
            </p:txBody>
          </p:sp>
        </mc:Choice>
        <mc:Fallback xmlns="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CF5B0E21-ED8B-F7D3-6302-664972BB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93" y="3961881"/>
                <a:ext cx="636840" cy="369332"/>
              </a:xfrm>
              <a:prstGeom prst="rect">
                <a:avLst/>
              </a:prstGeom>
              <a:blipFill>
                <a:blip r:embed="rId9"/>
                <a:stretch>
                  <a:fillRect t="-9836" r="-28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FFED351-6506-54C9-7B07-8A53D0F9598E}"/>
              </a:ext>
            </a:extLst>
          </p:cNvPr>
          <p:cNvGrpSpPr/>
          <p:nvPr/>
        </p:nvGrpSpPr>
        <p:grpSpPr>
          <a:xfrm>
            <a:off x="-545787" y="1860552"/>
            <a:ext cx="457200" cy="457200"/>
            <a:chOff x="1904999" y="3524250"/>
            <a:chExt cx="457200" cy="457200"/>
          </a:xfrm>
        </p:grpSpPr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CFFB60CF-C764-AB82-E620-FBC7E97F863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7D42640-6E12-35DF-5192-60869A784E7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F33014AC-3D75-D901-090D-E7BE3FE9784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49B1E490-895F-D9BA-108B-2D017A94219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F4EC907-5F21-DD12-134F-104BE0A2172C}"/>
              </a:ext>
            </a:extLst>
          </p:cNvPr>
          <p:cNvGrpSpPr/>
          <p:nvPr/>
        </p:nvGrpSpPr>
        <p:grpSpPr>
          <a:xfrm>
            <a:off x="-88588" y="1860552"/>
            <a:ext cx="457200" cy="457200"/>
            <a:chOff x="1904999" y="3524250"/>
            <a:chExt cx="457200" cy="457200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63B9D01-3067-F97C-24AB-2EF012DFBC35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76219C50-2445-3EF8-F64E-CA5032F7126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82F3ECCD-8E72-8599-688D-51391601602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F4E2B657-2712-F67F-20CC-6EE87B12F5E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0A52B8AA-2764-9347-FC2E-8FA7FF601493}"/>
              </a:ext>
            </a:extLst>
          </p:cNvPr>
          <p:cNvGrpSpPr/>
          <p:nvPr/>
        </p:nvGrpSpPr>
        <p:grpSpPr>
          <a:xfrm>
            <a:off x="-545787" y="2317751"/>
            <a:ext cx="457200" cy="457200"/>
            <a:chOff x="1904999" y="3524250"/>
            <a:chExt cx="457200" cy="457200"/>
          </a:xfrm>
        </p:grpSpPr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A5390EDF-03D1-EF7C-2341-138151A1AAC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91583DF5-5467-BEBB-B1F5-52CD4564AC1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1A974B5B-0B7B-36E9-4D8E-A6C5330EA60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9F01E5F8-8777-C3D9-736A-ED1720F32BD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51DF801E-7856-CE41-DF5B-141A2E23698C}"/>
              </a:ext>
            </a:extLst>
          </p:cNvPr>
          <p:cNvGrpSpPr/>
          <p:nvPr/>
        </p:nvGrpSpPr>
        <p:grpSpPr>
          <a:xfrm>
            <a:off x="-88588" y="2317751"/>
            <a:ext cx="457200" cy="457200"/>
            <a:chOff x="1904999" y="3524250"/>
            <a:chExt cx="457200" cy="457200"/>
          </a:xfrm>
        </p:grpSpPr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2E641D86-5432-9882-BF62-773B71E505E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76BAD563-0B04-E793-ED09-5AC3522E527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A2017263-05B2-0FCE-FC5C-6637B1F3B05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404E08B-E859-6913-C1B9-DFA1C58BE96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05B14FD-2263-A966-53F7-000936FCA611}"/>
              </a:ext>
            </a:extLst>
          </p:cNvPr>
          <p:cNvGrpSpPr/>
          <p:nvPr/>
        </p:nvGrpSpPr>
        <p:grpSpPr>
          <a:xfrm>
            <a:off x="-545787" y="2774950"/>
            <a:ext cx="457200" cy="457200"/>
            <a:chOff x="1904999" y="3524250"/>
            <a:chExt cx="457200" cy="457200"/>
          </a:xfrm>
        </p:grpSpPr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2DF82F4D-69E1-6B2E-4088-B6C2FADE224B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6F9830B3-8FD7-CBCF-0DD6-4D4D89F3061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DA8B5CD0-3CE4-F50B-337C-AB5ADC6B952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8C45CEE3-4C7F-C078-AA88-40C000547D2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19BCB68A-C9AF-78A5-859B-716A53C1B579}"/>
              </a:ext>
            </a:extLst>
          </p:cNvPr>
          <p:cNvGrpSpPr/>
          <p:nvPr/>
        </p:nvGrpSpPr>
        <p:grpSpPr>
          <a:xfrm>
            <a:off x="-88588" y="2774950"/>
            <a:ext cx="457200" cy="457200"/>
            <a:chOff x="1904999" y="3524250"/>
            <a:chExt cx="457200" cy="457200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1A17BA8-B437-8229-25B1-FBBBB73EB9A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B0BE1DE9-3E13-CBA6-6718-0D8DB83006E4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C786A8-3BE4-EAF8-C03A-86741E7E839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BC8FA00D-52CA-9097-671C-400DED0548E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F645BEB1-47D2-C81C-7D7F-6FDD99DC6CB7}"/>
              </a:ext>
            </a:extLst>
          </p:cNvPr>
          <p:cNvGrpSpPr/>
          <p:nvPr/>
        </p:nvGrpSpPr>
        <p:grpSpPr>
          <a:xfrm>
            <a:off x="366093" y="1860552"/>
            <a:ext cx="457200" cy="457200"/>
            <a:chOff x="1904999" y="3524250"/>
            <a:chExt cx="457200" cy="457200"/>
          </a:xfrm>
        </p:grpSpPr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B652DEA-5D6F-9395-0D83-CFB004EF960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526127E-9373-CE5E-D094-D94BF24F8F7E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4D3262F-57C1-A5F3-6830-744386C48B4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7A55DEB6-18D9-55A7-5A84-E87F54B8E32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9294C7F5-D934-3ABD-29BF-3B2FC12ACE42}"/>
              </a:ext>
            </a:extLst>
          </p:cNvPr>
          <p:cNvGrpSpPr/>
          <p:nvPr/>
        </p:nvGrpSpPr>
        <p:grpSpPr>
          <a:xfrm>
            <a:off x="823292" y="1860552"/>
            <a:ext cx="457200" cy="457200"/>
            <a:chOff x="1904999" y="3524250"/>
            <a:chExt cx="457200" cy="4572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3E346D5D-5673-BE71-B5F8-A3E9EF62F5D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421ADA69-7DBD-6C11-A314-966C95A927B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002D49B6-29E6-6782-CE87-AAD2B925030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4D1AB44B-7F79-2557-7559-573D4186B87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14195590-71E8-AC13-2F9E-99B85C43B6BE}"/>
              </a:ext>
            </a:extLst>
          </p:cNvPr>
          <p:cNvGrpSpPr/>
          <p:nvPr/>
        </p:nvGrpSpPr>
        <p:grpSpPr>
          <a:xfrm>
            <a:off x="366093" y="2317751"/>
            <a:ext cx="457200" cy="457200"/>
            <a:chOff x="1904999" y="3524250"/>
            <a:chExt cx="457200" cy="4572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E95273D4-81E8-FEE1-13CD-CD3A34EC05E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D2268FD9-EF76-397E-9D8F-6E73A04C965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61AEE032-9DF0-4908-C12F-62E96AABCF9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9004222C-246F-238A-CC11-1704FF1EDB2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A5851680-7507-9987-1C08-D86880173BD8}"/>
              </a:ext>
            </a:extLst>
          </p:cNvPr>
          <p:cNvGrpSpPr/>
          <p:nvPr/>
        </p:nvGrpSpPr>
        <p:grpSpPr>
          <a:xfrm>
            <a:off x="823292" y="2317751"/>
            <a:ext cx="457200" cy="457200"/>
            <a:chOff x="1904999" y="3524250"/>
            <a:chExt cx="457200" cy="457200"/>
          </a:xfrm>
        </p:grpSpPr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43CDE251-6130-65D7-3CF9-71964F78243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5A9F35CE-467E-0EB0-9ECF-89D4A9EBBA2F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7EC8968E-FAED-5076-E913-EA893469032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B99F2C7A-7EE3-F092-490E-DF31AFEBFD5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4EF7C6E1-7DA4-7E09-D302-4350BC20CE41}"/>
              </a:ext>
            </a:extLst>
          </p:cNvPr>
          <p:cNvGrpSpPr/>
          <p:nvPr/>
        </p:nvGrpSpPr>
        <p:grpSpPr>
          <a:xfrm>
            <a:off x="366093" y="2774950"/>
            <a:ext cx="457200" cy="457200"/>
            <a:chOff x="1904999" y="3524250"/>
            <a:chExt cx="457200" cy="457200"/>
          </a:xfrm>
        </p:grpSpPr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FD28AE26-06B6-BF09-5443-F7A2689BAB4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9F9F2525-E3DA-6520-6593-26FDE1D49FFA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79D50DC6-53F8-AA20-BA92-A930AB1E586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D31FE1E-4B19-95B6-62EA-BED7ECB5A88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491B690A-850E-9F6E-EA23-FDBB557E9C60}"/>
              </a:ext>
            </a:extLst>
          </p:cNvPr>
          <p:cNvGrpSpPr/>
          <p:nvPr/>
        </p:nvGrpSpPr>
        <p:grpSpPr>
          <a:xfrm>
            <a:off x="823292" y="2774950"/>
            <a:ext cx="457200" cy="457200"/>
            <a:chOff x="1904999" y="3524250"/>
            <a:chExt cx="457200" cy="457200"/>
          </a:xfrm>
        </p:grpSpPr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1D291756-7B68-CD9D-8947-984BB9F9595D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7DC2B37B-95D3-E827-CB8F-D2C99A630C3D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C608B0A-48B3-FA79-59AA-1B67B3846A1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90D96009-ACAD-2681-7186-5D811AF627A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8ECC2E5-C19C-738B-D958-9D2FF86CD2BF}"/>
              </a:ext>
            </a:extLst>
          </p:cNvPr>
          <p:cNvGrpSpPr/>
          <p:nvPr/>
        </p:nvGrpSpPr>
        <p:grpSpPr>
          <a:xfrm>
            <a:off x="-545787" y="3232149"/>
            <a:ext cx="457200" cy="457200"/>
            <a:chOff x="1904999" y="3524250"/>
            <a:chExt cx="457200" cy="457200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CED0387-B1C0-8541-C204-1CE1EBC64A3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E738FED-F705-FBD2-4473-F5D3F4D1DF4C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FBF4DA2E-3835-296F-C7A6-C20F0185579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B1A7804C-2287-56BA-FADD-AF6C0AF8A42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62C9B7FF-F947-1AD8-ADAA-67BC02190E2C}"/>
              </a:ext>
            </a:extLst>
          </p:cNvPr>
          <p:cNvGrpSpPr/>
          <p:nvPr/>
        </p:nvGrpSpPr>
        <p:grpSpPr>
          <a:xfrm>
            <a:off x="-88588" y="3232149"/>
            <a:ext cx="457200" cy="457200"/>
            <a:chOff x="1904999" y="3524250"/>
            <a:chExt cx="457200" cy="457200"/>
          </a:xfrm>
        </p:grpSpPr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85891554-B6DB-6BFB-CBF2-ACB2615B3F2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E70577D2-86CD-69DE-258F-A23732184B0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CFD1EDD2-ACFE-8BE6-04AC-B82B1D36A9B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6DCE9D27-329C-BF04-A608-43F5961552E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A458E6BF-1864-B3D3-85A3-2114DBFB6F34}"/>
              </a:ext>
            </a:extLst>
          </p:cNvPr>
          <p:cNvGrpSpPr/>
          <p:nvPr/>
        </p:nvGrpSpPr>
        <p:grpSpPr>
          <a:xfrm>
            <a:off x="-545787" y="3689348"/>
            <a:ext cx="457200" cy="457200"/>
            <a:chOff x="1904999" y="3524250"/>
            <a:chExt cx="457200" cy="457200"/>
          </a:xfrm>
        </p:grpSpPr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66BB24BB-937D-4563-67F0-9CDB67EC6C3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61B71482-EAA3-BC10-F384-C0F12A8F1E2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6FC8E0A-56C7-7875-47AC-E0335B159A6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BE6210B-DD6F-8531-87DE-CD8661ABDF3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245B886B-3D70-748C-DA76-7F5168D04857}"/>
              </a:ext>
            </a:extLst>
          </p:cNvPr>
          <p:cNvGrpSpPr/>
          <p:nvPr/>
        </p:nvGrpSpPr>
        <p:grpSpPr>
          <a:xfrm>
            <a:off x="-88588" y="3689348"/>
            <a:ext cx="457200" cy="457200"/>
            <a:chOff x="1904999" y="3524250"/>
            <a:chExt cx="457200" cy="457200"/>
          </a:xfrm>
        </p:grpSpPr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FB5DFD1F-AC14-1D8A-3CDC-86941D254975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21943FD2-AFDD-505E-9DCD-288CCD836DA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B671105C-AB91-B0DC-B843-CD0EAD4A604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CA55802C-1B7B-2FE8-025B-CD924132630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FCE9E370-A800-7B9D-1778-AF2F0EF2FF06}"/>
              </a:ext>
            </a:extLst>
          </p:cNvPr>
          <p:cNvGrpSpPr/>
          <p:nvPr/>
        </p:nvGrpSpPr>
        <p:grpSpPr>
          <a:xfrm>
            <a:off x="-545787" y="4146547"/>
            <a:ext cx="457200" cy="457200"/>
            <a:chOff x="1904999" y="3524250"/>
            <a:chExt cx="457200" cy="457200"/>
          </a:xfrm>
        </p:grpSpPr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F75B5F97-AEB9-24B2-B80A-E9BD557531E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E23BE979-4B05-F09E-A97C-1042707005C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BAD00969-0E06-8690-51FD-DC542A56174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B2210671-B02A-BB72-A91F-331070DC5B9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77A0091-5D22-F823-F37B-6E06332E660C}"/>
              </a:ext>
            </a:extLst>
          </p:cNvPr>
          <p:cNvGrpSpPr/>
          <p:nvPr/>
        </p:nvGrpSpPr>
        <p:grpSpPr>
          <a:xfrm>
            <a:off x="-88588" y="4146547"/>
            <a:ext cx="457200" cy="457200"/>
            <a:chOff x="1904999" y="3524250"/>
            <a:chExt cx="457200" cy="457200"/>
          </a:xfrm>
        </p:grpSpPr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71DC4E10-726A-CDD7-A4D7-4B16695F39B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B340DA75-EE38-E140-75BD-F0756EE3DF4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7745401C-8A4F-7795-3622-34E43CBF0D6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972D9497-3094-7440-136A-29DBD9916DB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566F121E-960C-168A-DA57-4C4ECC797B62}"/>
              </a:ext>
            </a:extLst>
          </p:cNvPr>
          <p:cNvGrpSpPr/>
          <p:nvPr/>
        </p:nvGrpSpPr>
        <p:grpSpPr>
          <a:xfrm>
            <a:off x="366093" y="3232149"/>
            <a:ext cx="457200" cy="457200"/>
            <a:chOff x="1904999" y="3524250"/>
            <a:chExt cx="457200" cy="457200"/>
          </a:xfrm>
        </p:grpSpPr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A624F825-BEB1-D283-80BE-E6696CCF4497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1C0740A-0553-FDF4-EB38-E067087F41F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5D682B97-2981-1BF0-AD93-23882F069D6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37BDF5E-94BC-70B8-5430-F70A2A3B8D4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641D1029-D104-D792-F78A-529E15C7DF73}"/>
              </a:ext>
            </a:extLst>
          </p:cNvPr>
          <p:cNvGrpSpPr/>
          <p:nvPr/>
        </p:nvGrpSpPr>
        <p:grpSpPr>
          <a:xfrm>
            <a:off x="823292" y="3232149"/>
            <a:ext cx="457200" cy="457200"/>
            <a:chOff x="1904999" y="3524250"/>
            <a:chExt cx="457200" cy="457200"/>
          </a:xfrm>
        </p:grpSpPr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43BBA18D-C719-867B-3B2E-5FDE323269D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39B6C09F-D713-0BE2-A6CC-3F760349CCCA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1BECF55D-B911-979D-3C8F-B61A2BD9A1C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A886259-3DDF-E80F-2039-50DD62ED984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824D2F94-8A9E-18F9-4795-CA9845318FE7}"/>
              </a:ext>
            </a:extLst>
          </p:cNvPr>
          <p:cNvGrpSpPr/>
          <p:nvPr/>
        </p:nvGrpSpPr>
        <p:grpSpPr>
          <a:xfrm>
            <a:off x="366093" y="3689348"/>
            <a:ext cx="457200" cy="457200"/>
            <a:chOff x="1904999" y="3524250"/>
            <a:chExt cx="457200" cy="457200"/>
          </a:xfrm>
        </p:grpSpPr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56EFD61B-CA2E-DE23-673A-E1D2D759B63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059C06A-F7BA-10B2-63D9-2539CDC846E5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A46389BD-EF67-AC38-5423-20590C5AA94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1A941DF5-36B0-B93C-3CCE-FD80796E3E7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EFA66A34-1CE3-1687-F204-23C99A4CC0E6}"/>
              </a:ext>
            </a:extLst>
          </p:cNvPr>
          <p:cNvGrpSpPr/>
          <p:nvPr/>
        </p:nvGrpSpPr>
        <p:grpSpPr>
          <a:xfrm>
            <a:off x="823292" y="3689348"/>
            <a:ext cx="457200" cy="457200"/>
            <a:chOff x="1904999" y="3524250"/>
            <a:chExt cx="457200" cy="457200"/>
          </a:xfrm>
        </p:grpSpPr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029CC75-4B00-C6F1-B445-3DA5908B2A1D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6569C0D5-B2DB-7828-878C-7ADBFF26D709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33F0C959-046E-1ED4-0A2C-EB84606ED99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74A4166-9CA0-873E-1DEB-DC495658A15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D930468F-5491-6CD1-9056-3D91A7508F8B}"/>
              </a:ext>
            </a:extLst>
          </p:cNvPr>
          <p:cNvGrpSpPr/>
          <p:nvPr/>
        </p:nvGrpSpPr>
        <p:grpSpPr>
          <a:xfrm>
            <a:off x="366093" y="4146547"/>
            <a:ext cx="457200" cy="457200"/>
            <a:chOff x="1904999" y="3524250"/>
            <a:chExt cx="457200" cy="457200"/>
          </a:xfrm>
        </p:grpSpPr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7875AA4C-EFB3-CB65-1157-861A5834BDA5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0DB0D84-BD79-CFB5-8235-E9E258E393A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8EC41F0D-1280-09A5-AA2A-32CC2D15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0AA9E9DB-22A1-86AC-A3CA-22FF6AD9FF1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E19C82E7-9C60-C06F-4F5C-984A5A492091}"/>
              </a:ext>
            </a:extLst>
          </p:cNvPr>
          <p:cNvGrpSpPr/>
          <p:nvPr/>
        </p:nvGrpSpPr>
        <p:grpSpPr>
          <a:xfrm>
            <a:off x="823292" y="4146547"/>
            <a:ext cx="457200" cy="457200"/>
            <a:chOff x="1904999" y="3524250"/>
            <a:chExt cx="457200" cy="457200"/>
          </a:xfrm>
        </p:grpSpPr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61CD846-8171-26F8-620C-B66BE0BB05C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72795635-CAAE-A2AA-CD11-8833949BC002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E2789AB9-C63B-0DD1-FE4D-2F81795FEBA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5092D16-72C9-D87A-7C00-0827FCE82DD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7EA6E819-42C5-DC5C-902D-CFCBBC6B3A1C}"/>
              </a:ext>
            </a:extLst>
          </p:cNvPr>
          <p:cNvGrpSpPr/>
          <p:nvPr/>
        </p:nvGrpSpPr>
        <p:grpSpPr>
          <a:xfrm>
            <a:off x="1277972" y="1860552"/>
            <a:ext cx="457200" cy="457200"/>
            <a:chOff x="1904999" y="3524250"/>
            <a:chExt cx="457200" cy="4572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D285203A-07D1-DA6E-89C5-40AA4FBC10F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EE883423-A13C-5CC6-1386-42B47872442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CFA0562A-3600-71B1-8998-C89D137284B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939FC1C-F503-FC2A-0CD8-8FC23BC3FF2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4D438830-4FF3-85BE-CD40-5260AE4CCE05}"/>
              </a:ext>
            </a:extLst>
          </p:cNvPr>
          <p:cNvGrpSpPr/>
          <p:nvPr/>
        </p:nvGrpSpPr>
        <p:grpSpPr>
          <a:xfrm>
            <a:off x="1277972" y="2317751"/>
            <a:ext cx="457200" cy="457200"/>
            <a:chOff x="1904999" y="3524250"/>
            <a:chExt cx="457200" cy="457200"/>
          </a:xfrm>
        </p:grpSpPr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90C141A6-32D5-D191-54E2-04A2467E2C3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D077810-D461-A357-5099-169B234AB96A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5365360C-552D-E67B-490A-5B79D9D5AC0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B41E3A4-F255-F310-351D-CC5E90F22CA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B436D0D2-465C-C589-44F1-F2C97D748619}"/>
              </a:ext>
            </a:extLst>
          </p:cNvPr>
          <p:cNvGrpSpPr/>
          <p:nvPr/>
        </p:nvGrpSpPr>
        <p:grpSpPr>
          <a:xfrm>
            <a:off x="1277972" y="2774950"/>
            <a:ext cx="457200" cy="457200"/>
            <a:chOff x="1904999" y="3524250"/>
            <a:chExt cx="457200" cy="457200"/>
          </a:xfrm>
        </p:grpSpPr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63C40B90-2C20-2EEA-F18E-5B32AEBED8C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4285BEF-EE3B-590D-8ABB-93EE4A1C03D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20FF0359-DBA0-573B-B1C4-D56FC7C7D42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13CAD37-27FC-C405-348B-561E5CF7915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B82F6DA5-E8D0-8BE9-38F1-D310E044DC3A}"/>
              </a:ext>
            </a:extLst>
          </p:cNvPr>
          <p:cNvGrpSpPr/>
          <p:nvPr/>
        </p:nvGrpSpPr>
        <p:grpSpPr>
          <a:xfrm>
            <a:off x="1277972" y="3232149"/>
            <a:ext cx="457200" cy="457200"/>
            <a:chOff x="1904999" y="3524250"/>
            <a:chExt cx="457200" cy="457200"/>
          </a:xfrm>
        </p:grpSpPr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6B4EEA6-F8D2-0EC3-CBF1-15681C7E78F2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E725D7C-CC74-1DCD-75C2-04F866C4344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B086D879-5095-BB38-6D83-2EC00C0ED0D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E68E821-D204-DC21-EC9B-A8EE476F8992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04D19345-6762-0319-8A0E-964AFBDB1703}"/>
              </a:ext>
            </a:extLst>
          </p:cNvPr>
          <p:cNvGrpSpPr/>
          <p:nvPr/>
        </p:nvGrpSpPr>
        <p:grpSpPr>
          <a:xfrm>
            <a:off x="1277972" y="3689348"/>
            <a:ext cx="457200" cy="457200"/>
            <a:chOff x="1904999" y="3524250"/>
            <a:chExt cx="457200" cy="457200"/>
          </a:xfrm>
        </p:grpSpPr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FAD0206-CB8F-5324-BF09-A08ABDFBFE34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103F09B-1FDE-2971-39ED-0CEFD6E59EA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AFC3AD6-ACDD-E661-BBCA-B06ACC51AE8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F1A7F420-E477-778E-11AD-997562F7FD95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64883C50-1141-3AE0-CFC9-9A7E788C06E8}"/>
              </a:ext>
            </a:extLst>
          </p:cNvPr>
          <p:cNvGrpSpPr/>
          <p:nvPr/>
        </p:nvGrpSpPr>
        <p:grpSpPr>
          <a:xfrm>
            <a:off x="1277972" y="4146547"/>
            <a:ext cx="457200" cy="457200"/>
            <a:chOff x="1904999" y="3524250"/>
            <a:chExt cx="457200" cy="457200"/>
          </a:xfrm>
        </p:grpSpPr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524403CE-A8B2-D2FD-CC4A-03EB47AE8ABA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80628424-EB5C-3CED-1D38-BCA9940520C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4909139C-ECAF-337B-40B1-C22E00C2F80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917B1688-8D4D-90AC-E5C5-CA6C7E14FCD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442C4F8C-797A-EDF7-F4BA-EA8F8F60E42A}"/>
              </a:ext>
            </a:extLst>
          </p:cNvPr>
          <p:cNvGrpSpPr/>
          <p:nvPr/>
        </p:nvGrpSpPr>
        <p:grpSpPr>
          <a:xfrm>
            <a:off x="-545787" y="4603745"/>
            <a:ext cx="457200" cy="457200"/>
            <a:chOff x="1904999" y="3524250"/>
            <a:chExt cx="457200" cy="457200"/>
          </a:xfrm>
        </p:grpSpPr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449C6C7E-6E6E-E21D-A8E6-13310C593C36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B2D3AA5A-B12C-E59A-797C-13464F9706F1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D93562A9-F5DA-6F33-D92F-FEB58D1CED6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635E653E-88E2-651C-4902-4FCB1909AFFB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9B0E2206-939B-524A-D26F-EBAFECCD72BD}"/>
              </a:ext>
            </a:extLst>
          </p:cNvPr>
          <p:cNvGrpSpPr/>
          <p:nvPr/>
        </p:nvGrpSpPr>
        <p:grpSpPr>
          <a:xfrm>
            <a:off x="-88588" y="4603745"/>
            <a:ext cx="457200" cy="457200"/>
            <a:chOff x="1904999" y="3524250"/>
            <a:chExt cx="457200" cy="457200"/>
          </a:xfrm>
        </p:grpSpPr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D826D55-3D72-83A2-C77F-C85BE2E13568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A539A3A9-428B-D795-E2F0-748BF69FDBEC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CC83AB1-5B23-C73C-724E-C6FBCCC4E6A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9E3BBA3-37B0-9AB4-2EB7-44CE25C5CFE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B250DEBD-C6FC-0C6D-E57F-42C82C4324EB}"/>
              </a:ext>
            </a:extLst>
          </p:cNvPr>
          <p:cNvGrpSpPr/>
          <p:nvPr/>
        </p:nvGrpSpPr>
        <p:grpSpPr>
          <a:xfrm>
            <a:off x="-545787" y="5060944"/>
            <a:ext cx="457200" cy="457200"/>
            <a:chOff x="1904999" y="3524250"/>
            <a:chExt cx="457200" cy="457200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3DA9BFD8-5A59-0753-F79F-18A6F850E9C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7C91ABB4-E2C7-7A49-D931-5F5426369254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13A9A0B1-48FF-7755-AD5F-CAF4611E1A6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685FEF2-900A-5387-EAF2-C4BD41BD265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1752FA7E-C272-CBE5-4838-511D6AEB058E}"/>
              </a:ext>
            </a:extLst>
          </p:cNvPr>
          <p:cNvGrpSpPr/>
          <p:nvPr/>
        </p:nvGrpSpPr>
        <p:grpSpPr>
          <a:xfrm>
            <a:off x="-88588" y="5060944"/>
            <a:ext cx="457200" cy="457200"/>
            <a:chOff x="1904999" y="3524250"/>
            <a:chExt cx="457200" cy="457200"/>
          </a:xfrm>
        </p:grpSpPr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7484FA4-7300-F258-654C-7E80115AAF51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907D8B91-D1BB-6475-3826-53F079C7A04A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BC37430-CE47-9730-EA65-412B5B636314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C0A51D8-694D-189D-E2CF-9D71A63833F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2E08CB70-F81F-7E37-B726-3403AD4FE923}"/>
              </a:ext>
            </a:extLst>
          </p:cNvPr>
          <p:cNvGrpSpPr/>
          <p:nvPr/>
        </p:nvGrpSpPr>
        <p:grpSpPr>
          <a:xfrm>
            <a:off x="366093" y="4603745"/>
            <a:ext cx="457200" cy="457200"/>
            <a:chOff x="1904999" y="3524250"/>
            <a:chExt cx="457200" cy="457200"/>
          </a:xfrm>
        </p:grpSpPr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604058D8-1C05-954E-746F-830AF1F72479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1C1E5A4-8647-E456-F4F3-8C85972C74C0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60635D5-934E-B6EA-8E98-DB9E635F29A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020F76E7-5F6F-A081-2A0D-AE5ED280DDC0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659711F4-71D6-FF5D-010B-41A5DDF7C64A}"/>
              </a:ext>
            </a:extLst>
          </p:cNvPr>
          <p:cNvGrpSpPr/>
          <p:nvPr/>
        </p:nvGrpSpPr>
        <p:grpSpPr>
          <a:xfrm>
            <a:off x="823292" y="4603745"/>
            <a:ext cx="457200" cy="457200"/>
            <a:chOff x="1904999" y="3524250"/>
            <a:chExt cx="457200" cy="457200"/>
          </a:xfrm>
        </p:grpSpPr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C40425E-853B-17A0-8995-9259708C0420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E574C62-9267-99ED-2D13-ECF6E504F7B7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71BE954E-FD0F-B1EA-A776-BAEAFEE6142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81B2CDF5-F0F5-4EF5-D4FD-A9BF2FE0E818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CBE6630C-AC4C-FC62-E9F9-9230A156231D}"/>
              </a:ext>
            </a:extLst>
          </p:cNvPr>
          <p:cNvGrpSpPr/>
          <p:nvPr/>
        </p:nvGrpSpPr>
        <p:grpSpPr>
          <a:xfrm>
            <a:off x="366093" y="5060944"/>
            <a:ext cx="457200" cy="457200"/>
            <a:chOff x="1904999" y="3524250"/>
            <a:chExt cx="457200" cy="457200"/>
          </a:xfrm>
        </p:grpSpPr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218B0AC5-CB8A-D11F-09FF-3842F66609B3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3C6241C5-1EBD-A42F-0521-5C3D753BDE53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354472A4-D59E-4D96-AF28-C1531CA3E7FD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25B4CD1-D456-B558-56BE-6D1464167B2C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5EF35BFC-8299-C9D4-D64D-8128A76ED0D9}"/>
              </a:ext>
            </a:extLst>
          </p:cNvPr>
          <p:cNvGrpSpPr/>
          <p:nvPr/>
        </p:nvGrpSpPr>
        <p:grpSpPr>
          <a:xfrm>
            <a:off x="823292" y="5060944"/>
            <a:ext cx="457200" cy="457200"/>
            <a:chOff x="1904999" y="3524250"/>
            <a:chExt cx="457200" cy="457200"/>
          </a:xfrm>
        </p:grpSpPr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4FD92D9-6C25-5CB2-0631-4C6DDD6D4A5D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FA9F06C-8D66-3708-2193-CD4414771268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D97B7FC-0582-2983-B05C-AF0EF8DF47C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B252762F-97E4-8659-F0E7-9CB12BE5CB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FBCD9C1E-F982-2A63-BC45-40D17F632ED9}"/>
              </a:ext>
            </a:extLst>
          </p:cNvPr>
          <p:cNvGrpSpPr/>
          <p:nvPr/>
        </p:nvGrpSpPr>
        <p:grpSpPr>
          <a:xfrm>
            <a:off x="1277972" y="4603745"/>
            <a:ext cx="457200" cy="457200"/>
            <a:chOff x="1904999" y="3524250"/>
            <a:chExt cx="457200" cy="457200"/>
          </a:xfrm>
        </p:grpSpPr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6059DBC2-1FCF-2F30-389C-AAA06C9C269F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FF5753EF-85BB-AFDD-F171-F5C41BC039B6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B01F7750-5024-9153-A3C6-DC74A06E16D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DE183204-B444-575B-49E2-71C858D8D30E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A4AC9CC8-9151-2896-7BFF-B755D5264DCD}"/>
              </a:ext>
            </a:extLst>
          </p:cNvPr>
          <p:cNvGrpSpPr/>
          <p:nvPr/>
        </p:nvGrpSpPr>
        <p:grpSpPr>
          <a:xfrm>
            <a:off x="1277972" y="5060944"/>
            <a:ext cx="457200" cy="457200"/>
            <a:chOff x="1904999" y="3524250"/>
            <a:chExt cx="457200" cy="457200"/>
          </a:xfrm>
        </p:grpSpPr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F61661F7-79AC-8850-0768-3B484CD41D6D}"/>
                </a:ext>
              </a:extLst>
            </p:cNvPr>
            <p:cNvCxnSpPr/>
            <p:nvPr/>
          </p:nvCxnSpPr>
          <p:spPr>
            <a:xfrm>
              <a:off x="1905000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038DBBBC-AE61-417B-E68D-00B5C008B7BB}"/>
                </a:ext>
              </a:extLst>
            </p:cNvPr>
            <p:cNvCxnSpPr/>
            <p:nvPr/>
          </p:nvCxnSpPr>
          <p:spPr>
            <a:xfrm>
              <a:off x="2362199" y="352425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6B1FA2CD-EF8A-E090-CDE6-27E5B0E789E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9814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EE0F1813-536B-FAE1-66DC-E6BF035179BA}"/>
                </a:ext>
              </a:extLst>
            </p:cNvPr>
            <p:cNvCxnSpPr>
              <a:cxnSpLocks/>
            </p:cNvCxnSpPr>
            <p:nvPr/>
          </p:nvCxnSpPr>
          <p:spPr>
            <a:xfrm>
              <a:off x="1904999" y="352425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829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0FD9E-4674-0F64-0A5D-28619F05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739A767-FFDE-BD03-EB67-4808E2D66C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798563"/>
                  </p:ext>
                </p:extLst>
              </p:nvPr>
            </p:nvGraphicFramePr>
            <p:xfrm>
              <a:off x="321418" y="239088"/>
              <a:ext cx="11521440" cy="640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265176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265176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265176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265176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𝐦𝐨𝐝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13716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𝐦𝐨𝐝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13716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13716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13716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739A767-FFDE-BD03-EB67-4808E2D66C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798563"/>
                  </p:ext>
                </p:extLst>
              </p:nvPr>
            </p:nvGraphicFramePr>
            <p:xfrm>
              <a:off x="321418" y="239088"/>
              <a:ext cx="11521440" cy="640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9179784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886855677"/>
                        </a:ext>
                      </a:extLst>
                    </a:gridCol>
                    <a:gridCol w="2651760">
                      <a:extLst>
                        <a:ext uri="{9D8B030D-6E8A-4147-A177-3AD203B41FA5}">
                          <a16:colId xmlns:a16="http://schemas.microsoft.com/office/drawing/2014/main" val="1765842318"/>
                        </a:ext>
                      </a:extLst>
                    </a:gridCol>
                    <a:gridCol w="2651760">
                      <a:extLst>
                        <a:ext uri="{9D8B030D-6E8A-4147-A177-3AD203B41FA5}">
                          <a16:colId xmlns:a16="http://schemas.microsoft.com/office/drawing/2014/main" val="812922390"/>
                        </a:ext>
                      </a:extLst>
                    </a:gridCol>
                    <a:gridCol w="2651760">
                      <a:extLst>
                        <a:ext uri="{9D8B030D-6E8A-4147-A177-3AD203B41FA5}">
                          <a16:colId xmlns:a16="http://schemas.microsoft.com/office/drawing/2014/main" val="1293123450"/>
                        </a:ext>
                      </a:extLst>
                    </a:gridCol>
                    <a:gridCol w="2651760">
                      <a:extLst>
                        <a:ext uri="{9D8B030D-6E8A-4147-A177-3AD203B41FA5}">
                          <a16:colId xmlns:a16="http://schemas.microsoft.com/office/drawing/2014/main" val="356111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left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73" t="-1333" r="-115" b="-130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6124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right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bg1"/>
                              </a:solidFill>
                            </a:rPr>
                            <a:t>diag.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281406"/>
                      </a:ext>
                    </a:extLst>
                  </a:tr>
                  <a:tr h="1371600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vert="vert270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33" t="-16759" r="-2424000" b="-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 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806543"/>
                      </a:ext>
                    </a:extLst>
                  </a:tr>
                  <a:tr h="13716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788347"/>
                      </a:ext>
                    </a:extLst>
                  </a:tr>
                  <a:tr h="13716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533494"/>
                      </a:ext>
                    </a:extLst>
                  </a:tr>
                  <a:tr h="13716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N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latin typeface="Consolas" panose="020B0609020204030204" pitchFamily="49" charset="0"/>
                            </a:rPr>
                            <a:t>Y</a:t>
                          </a:r>
                        </a:p>
                      </a:txBody>
                      <a:tcPr marL="0" marR="0" marT="0" marB="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8990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32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62C1-F4BD-9855-0A7A-E12A4275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E728-3C5C-0D7E-F53E-78E6173E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3301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5A9F1-2331-FE03-CEBD-9ABB17C3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598F4B-935A-DD87-9B26-9A6B1A4F8676}"/>
              </a:ext>
            </a:extLst>
          </p:cNvPr>
          <p:cNvGrpSpPr/>
          <p:nvPr/>
        </p:nvGrpSpPr>
        <p:grpSpPr>
          <a:xfrm>
            <a:off x="3909270" y="2793534"/>
            <a:ext cx="1828800" cy="1828800"/>
            <a:chOff x="3909270" y="2793534"/>
            <a:chExt cx="1828800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2264AE-94C3-F582-F0FE-0D585D6184A0}"/>
                </a:ext>
              </a:extLst>
            </p:cNvPr>
            <p:cNvSpPr/>
            <p:nvPr/>
          </p:nvSpPr>
          <p:spPr>
            <a:xfrm>
              <a:off x="3909270" y="2793534"/>
              <a:ext cx="1828800" cy="9144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D204FA-4452-F11B-0DF0-220651BF973A}"/>
                </a:ext>
              </a:extLst>
            </p:cNvPr>
            <p:cNvSpPr/>
            <p:nvPr/>
          </p:nvSpPr>
          <p:spPr>
            <a:xfrm>
              <a:off x="3909270" y="3707934"/>
              <a:ext cx="1828800" cy="9144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E07776-A7C5-ABCD-5F05-02EEB3490D20}"/>
              </a:ext>
            </a:extLst>
          </p:cNvPr>
          <p:cNvGrpSpPr/>
          <p:nvPr/>
        </p:nvGrpSpPr>
        <p:grpSpPr>
          <a:xfrm rot="5400000">
            <a:off x="6241409" y="2793534"/>
            <a:ext cx="1828800" cy="1828800"/>
            <a:chOff x="6241409" y="2793534"/>
            <a:chExt cx="1828800" cy="1828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5B1575-9BB4-FAD2-D0AB-6B3981FC4405}"/>
                </a:ext>
              </a:extLst>
            </p:cNvPr>
            <p:cNvSpPr/>
            <p:nvPr/>
          </p:nvSpPr>
          <p:spPr>
            <a:xfrm>
              <a:off x="6241409" y="2793534"/>
              <a:ext cx="1828800" cy="9144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857584-9819-5869-83DF-981E6A19B055}"/>
                </a:ext>
              </a:extLst>
            </p:cNvPr>
            <p:cNvSpPr/>
            <p:nvPr/>
          </p:nvSpPr>
          <p:spPr>
            <a:xfrm>
              <a:off x="6241409" y="3707934"/>
              <a:ext cx="1828800" cy="9144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C5337C6-8E11-C606-9F7C-0E1C0747AEA3}"/>
              </a:ext>
            </a:extLst>
          </p:cNvPr>
          <p:cNvSpPr/>
          <p:nvPr/>
        </p:nvSpPr>
        <p:spPr>
          <a:xfrm>
            <a:off x="6241409" y="2795682"/>
            <a:ext cx="914400" cy="23756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8475CA-8CDC-3AA7-A6F4-0866BE598C37}"/>
              </a:ext>
            </a:extLst>
          </p:cNvPr>
          <p:cNvSpPr/>
          <p:nvPr/>
        </p:nvSpPr>
        <p:spPr>
          <a:xfrm>
            <a:off x="7155809" y="2795682"/>
            <a:ext cx="914400" cy="23756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FFDFB8-08A9-5714-3036-3EDE06862F62}"/>
              </a:ext>
            </a:extLst>
          </p:cNvPr>
          <p:cNvGrpSpPr/>
          <p:nvPr/>
        </p:nvGrpSpPr>
        <p:grpSpPr>
          <a:xfrm rot="5400000">
            <a:off x="8575034" y="2793534"/>
            <a:ext cx="1828800" cy="1828800"/>
            <a:chOff x="6241409" y="2793534"/>
            <a:chExt cx="1828800" cy="18288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D425AF-3F79-C64A-2D83-0607CAFE2979}"/>
                </a:ext>
              </a:extLst>
            </p:cNvPr>
            <p:cNvSpPr/>
            <p:nvPr/>
          </p:nvSpPr>
          <p:spPr>
            <a:xfrm>
              <a:off x="6241409" y="2793534"/>
              <a:ext cx="1828800" cy="9144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4454D8-72E9-AB99-66C0-5BD06E824B52}"/>
                </a:ext>
              </a:extLst>
            </p:cNvPr>
            <p:cNvSpPr/>
            <p:nvPr/>
          </p:nvSpPr>
          <p:spPr>
            <a:xfrm>
              <a:off x="6241409" y="3707934"/>
              <a:ext cx="1828800" cy="9144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BFEE0C-0E56-7E5C-5A5F-7200719FF2D9}"/>
              </a:ext>
            </a:extLst>
          </p:cNvPr>
          <p:cNvSpPr/>
          <p:nvPr/>
        </p:nvSpPr>
        <p:spPr>
          <a:xfrm>
            <a:off x="8575034" y="2793535"/>
            <a:ext cx="914400" cy="182880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757B7A7-7E9E-6E44-47BA-AF7E2F55B1B5}"/>
              </a:ext>
            </a:extLst>
          </p:cNvPr>
          <p:cNvSpPr/>
          <p:nvPr/>
        </p:nvSpPr>
        <p:spPr>
          <a:xfrm flipV="1">
            <a:off x="9489434" y="2793533"/>
            <a:ext cx="914400" cy="1828802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C3B8893E-5CBB-F9CB-69CA-FC5AD6259FCF}"/>
              </a:ext>
            </a:extLst>
          </p:cNvPr>
          <p:cNvSpPr/>
          <p:nvPr/>
        </p:nvSpPr>
        <p:spPr>
          <a:xfrm>
            <a:off x="10076069" y="1700403"/>
            <a:ext cx="2661390" cy="2661390"/>
          </a:xfrm>
          <a:prstGeom prst="mathMultiply">
            <a:avLst>
              <a:gd name="adj1" fmla="val 401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B9E4B2-0B4D-FD35-553F-75F8A47BCE2A}"/>
              </a:ext>
            </a:extLst>
          </p:cNvPr>
          <p:cNvSpPr txBox="1"/>
          <p:nvPr/>
        </p:nvSpPr>
        <p:spPr>
          <a:xfrm>
            <a:off x="10412459" y="3976588"/>
            <a:ext cx="19886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Paths either don’t fully cover original region, or don’t arrive at original destination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3696F-1837-023B-CC39-68D75CDB690E}"/>
              </a:ext>
            </a:extLst>
          </p:cNvPr>
          <p:cNvSpPr/>
          <p:nvPr/>
        </p:nvSpPr>
        <p:spPr>
          <a:xfrm>
            <a:off x="3907784" y="2793533"/>
            <a:ext cx="1828800" cy="23756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896029E-F62B-5DF9-B130-16CA66B337FA}"/>
              </a:ext>
            </a:extLst>
          </p:cNvPr>
          <p:cNvSpPr/>
          <p:nvPr/>
        </p:nvSpPr>
        <p:spPr>
          <a:xfrm>
            <a:off x="3908526" y="2793534"/>
            <a:ext cx="1828057" cy="91440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60F15D-4887-2743-9698-63E5622F6CF6}"/>
              </a:ext>
            </a:extLst>
          </p:cNvPr>
          <p:cNvSpPr/>
          <p:nvPr/>
        </p:nvSpPr>
        <p:spPr>
          <a:xfrm rot="16200000" flipH="1">
            <a:off x="3567879" y="3131953"/>
            <a:ext cx="914403" cy="23756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9B3BB57-F550-A51D-DBB8-1C13FA8D74D8}"/>
              </a:ext>
            </a:extLst>
          </p:cNvPr>
          <p:cNvSpPr/>
          <p:nvPr/>
        </p:nvSpPr>
        <p:spPr>
          <a:xfrm rot="16200000" flipH="1">
            <a:off x="3567880" y="4052073"/>
            <a:ext cx="914403" cy="23756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4E027E-0204-3F5D-2518-46C6A4BE09E6}"/>
              </a:ext>
            </a:extLst>
          </p:cNvPr>
          <p:cNvSpPr/>
          <p:nvPr/>
        </p:nvSpPr>
        <p:spPr>
          <a:xfrm>
            <a:off x="3908526" y="3719373"/>
            <a:ext cx="1828057" cy="91440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24909D1-8206-A410-E605-9E181992DAD1}"/>
              </a:ext>
            </a:extLst>
          </p:cNvPr>
          <p:cNvSpPr/>
          <p:nvPr/>
        </p:nvSpPr>
        <p:spPr>
          <a:xfrm>
            <a:off x="3907784" y="3696495"/>
            <a:ext cx="1828800" cy="23756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4B864F-CC50-3C04-BA4A-F0ECF274E134}"/>
              </a:ext>
            </a:extLst>
          </p:cNvPr>
          <p:cNvSpPr/>
          <p:nvPr/>
        </p:nvSpPr>
        <p:spPr>
          <a:xfrm flipH="1">
            <a:off x="3906297" y="3716515"/>
            <a:ext cx="1824203" cy="91440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E27A5-0EE7-53F4-8F93-D467B88744DF}"/>
              </a:ext>
            </a:extLst>
          </p:cNvPr>
          <p:cNvSpPr/>
          <p:nvPr/>
        </p:nvSpPr>
        <p:spPr>
          <a:xfrm>
            <a:off x="960936" y="5819806"/>
            <a:ext cx="109728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C477996-4299-6FC5-CBAD-E82C72918DD5}"/>
              </a:ext>
            </a:extLst>
          </p:cNvPr>
          <p:cNvSpPr/>
          <p:nvPr/>
        </p:nvSpPr>
        <p:spPr>
          <a:xfrm>
            <a:off x="960936" y="5819806"/>
            <a:ext cx="1097280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5C34BC-F4C5-8D4A-5686-9A0D53E4D741}"/>
              </a:ext>
            </a:extLst>
          </p:cNvPr>
          <p:cNvSpPr/>
          <p:nvPr/>
        </p:nvSpPr>
        <p:spPr>
          <a:xfrm>
            <a:off x="2982552" y="5819806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A988A7-7629-B3AB-F899-507D6A658CA0}"/>
              </a:ext>
            </a:extLst>
          </p:cNvPr>
          <p:cNvSpPr/>
          <p:nvPr/>
        </p:nvSpPr>
        <p:spPr>
          <a:xfrm>
            <a:off x="2982552" y="6364784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FA202F2-8BAF-7151-09C9-0CB82ADBA635}"/>
              </a:ext>
            </a:extLst>
          </p:cNvPr>
          <p:cNvSpPr/>
          <p:nvPr/>
        </p:nvSpPr>
        <p:spPr>
          <a:xfrm>
            <a:off x="2982552" y="5819806"/>
            <a:ext cx="1097280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060563-F0AF-7495-19E6-CCA27D620913}"/>
              </a:ext>
            </a:extLst>
          </p:cNvPr>
          <p:cNvSpPr/>
          <p:nvPr/>
        </p:nvSpPr>
        <p:spPr>
          <a:xfrm>
            <a:off x="7609242" y="5819806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DD7424-ED6C-A812-D410-DEE76E31BBA0}"/>
              </a:ext>
            </a:extLst>
          </p:cNvPr>
          <p:cNvSpPr/>
          <p:nvPr/>
        </p:nvSpPr>
        <p:spPr>
          <a:xfrm>
            <a:off x="8157882" y="5819806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18DA86B-C8F1-6875-BE24-0752D7F14CC1}"/>
              </a:ext>
            </a:extLst>
          </p:cNvPr>
          <p:cNvSpPr/>
          <p:nvPr/>
        </p:nvSpPr>
        <p:spPr>
          <a:xfrm>
            <a:off x="7609242" y="5819806"/>
            <a:ext cx="548639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4EA92D4-0184-76D0-3D62-65B124431D7C}"/>
              </a:ext>
            </a:extLst>
          </p:cNvPr>
          <p:cNvSpPr/>
          <p:nvPr/>
        </p:nvSpPr>
        <p:spPr>
          <a:xfrm>
            <a:off x="8161309" y="5819806"/>
            <a:ext cx="548639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7C2DDDC-EDBF-93C2-C9BE-D0B43729A3B3}"/>
              </a:ext>
            </a:extLst>
          </p:cNvPr>
          <p:cNvSpPr/>
          <p:nvPr/>
        </p:nvSpPr>
        <p:spPr>
          <a:xfrm>
            <a:off x="8164736" y="5820073"/>
            <a:ext cx="548639" cy="1096753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51D049-A513-8896-5AF7-03E3644D0A1E}"/>
              </a:ext>
            </a:extLst>
          </p:cNvPr>
          <p:cNvSpPr/>
          <p:nvPr/>
        </p:nvSpPr>
        <p:spPr>
          <a:xfrm rot="5400000" flipV="1">
            <a:off x="7689378" y="6295167"/>
            <a:ext cx="1097016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536F5F-CBC0-6209-0503-EDE9005D722D}"/>
              </a:ext>
            </a:extLst>
          </p:cNvPr>
          <p:cNvSpPr/>
          <p:nvPr/>
        </p:nvSpPr>
        <p:spPr>
          <a:xfrm>
            <a:off x="4291945" y="5819806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70396A-45EE-DEC1-DE37-F22AE01FB56B}"/>
              </a:ext>
            </a:extLst>
          </p:cNvPr>
          <p:cNvSpPr/>
          <p:nvPr/>
        </p:nvSpPr>
        <p:spPr>
          <a:xfrm>
            <a:off x="4291945" y="6364784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F5C7B4E-57A2-B4D6-A0C6-EB6CD93C68EE}"/>
              </a:ext>
            </a:extLst>
          </p:cNvPr>
          <p:cNvSpPr/>
          <p:nvPr/>
        </p:nvSpPr>
        <p:spPr>
          <a:xfrm>
            <a:off x="4291946" y="5820074"/>
            <a:ext cx="1097279" cy="54471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7275D5B-E574-90B3-4DF3-427724F64683}"/>
              </a:ext>
            </a:extLst>
          </p:cNvPr>
          <p:cNvSpPr/>
          <p:nvPr/>
        </p:nvSpPr>
        <p:spPr>
          <a:xfrm flipH="1">
            <a:off x="4291940" y="6358532"/>
            <a:ext cx="1097280" cy="54864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1E7F238-1DBF-7BE2-EC87-AD3342516BDE}"/>
              </a:ext>
            </a:extLst>
          </p:cNvPr>
          <p:cNvSpPr/>
          <p:nvPr/>
        </p:nvSpPr>
        <p:spPr>
          <a:xfrm rot="16200000" flipH="1" flipV="1">
            <a:off x="5043578" y="6557870"/>
            <a:ext cx="544979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DEECA02-1DBD-9453-0340-6C5BBFC98FCD}"/>
              </a:ext>
            </a:extLst>
          </p:cNvPr>
          <p:cNvSpPr/>
          <p:nvPr/>
        </p:nvSpPr>
        <p:spPr>
          <a:xfrm flipH="1">
            <a:off x="4285086" y="6363489"/>
            <a:ext cx="1097280" cy="109728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CCF0F9-8E38-4030-BE62-0D10DDCC5860}"/>
              </a:ext>
            </a:extLst>
          </p:cNvPr>
          <p:cNvSpPr/>
          <p:nvPr/>
        </p:nvSpPr>
        <p:spPr>
          <a:xfrm>
            <a:off x="960936" y="7497297"/>
            <a:ext cx="109728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20821D3-1B15-6118-7E8D-F8DD10728E3E}"/>
              </a:ext>
            </a:extLst>
          </p:cNvPr>
          <p:cNvSpPr/>
          <p:nvPr/>
        </p:nvSpPr>
        <p:spPr>
          <a:xfrm>
            <a:off x="960934" y="7497565"/>
            <a:ext cx="1097279" cy="1097012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CFDA3F-3020-7A3F-DC41-C0A6032AF925}"/>
              </a:ext>
            </a:extLst>
          </p:cNvPr>
          <p:cNvSpPr/>
          <p:nvPr/>
        </p:nvSpPr>
        <p:spPr>
          <a:xfrm>
            <a:off x="5594479" y="5819806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31ABB0-6A08-F98F-5A80-5F58D92EEB6C}"/>
              </a:ext>
            </a:extLst>
          </p:cNvPr>
          <p:cNvSpPr/>
          <p:nvPr/>
        </p:nvSpPr>
        <p:spPr>
          <a:xfrm>
            <a:off x="5594479" y="6364784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1472CF2-8585-906E-B6D0-B769263E8E22}"/>
              </a:ext>
            </a:extLst>
          </p:cNvPr>
          <p:cNvSpPr/>
          <p:nvPr/>
        </p:nvSpPr>
        <p:spPr>
          <a:xfrm rot="5400000" flipV="1">
            <a:off x="5395140" y="6019146"/>
            <a:ext cx="544977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80FDEAC-ED08-0220-21B4-504C6EAAB1A6}"/>
              </a:ext>
            </a:extLst>
          </p:cNvPr>
          <p:cNvSpPr/>
          <p:nvPr/>
        </p:nvSpPr>
        <p:spPr>
          <a:xfrm rot="5400000" flipV="1">
            <a:off x="5395141" y="6563094"/>
            <a:ext cx="544977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74E1318-E78E-0E31-76D9-0FB6BDED5794}"/>
              </a:ext>
            </a:extLst>
          </p:cNvPr>
          <p:cNvSpPr/>
          <p:nvPr/>
        </p:nvSpPr>
        <p:spPr>
          <a:xfrm>
            <a:off x="5594480" y="6362730"/>
            <a:ext cx="1097279" cy="54471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A003D93-C45C-8972-F3E3-B2A250735B4E}"/>
              </a:ext>
            </a:extLst>
          </p:cNvPr>
          <p:cNvSpPr/>
          <p:nvPr/>
        </p:nvSpPr>
        <p:spPr>
          <a:xfrm>
            <a:off x="5594479" y="6363489"/>
            <a:ext cx="1097280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6C3A4B-6E1B-028D-410F-CB0ADB02F7D2}"/>
              </a:ext>
            </a:extLst>
          </p:cNvPr>
          <p:cNvSpPr/>
          <p:nvPr/>
        </p:nvSpPr>
        <p:spPr>
          <a:xfrm>
            <a:off x="8911933" y="5819806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070D34F-59A8-4849-EDA8-2AF4C68C1029}"/>
              </a:ext>
            </a:extLst>
          </p:cNvPr>
          <p:cNvSpPr/>
          <p:nvPr/>
        </p:nvSpPr>
        <p:spPr>
          <a:xfrm>
            <a:off x="9460573" y="5819806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D86EA0-D0A1-8F13-6626-C5989AC452D7}"/>
              </a:ext>
            </a:extLst>
          </p:cNvPr>
          <p:cNvSpPr/>
          <p:nvPr/>
        </p:nvSpPr>
        <p:spPr>
          <a:xfrm>
            <a:off x="8911934" y="5820073"/>
            <a:ext cx="548639" cy="1096753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3B0C41E-0C00-921A-01DB-5BACCD01966E}"/>
              </a:ext>
            </a:extLst>
          </p:cNvPr>
          <p:cNvSpPr/>
          <p:nvPr/>
        </p:nvSpPr>
        <p:spPr>
          <a:xfrm flipV="1">
            <a:off x="9460572" y="5822663"/>
            <a:ext cx="548639" cy="1080847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E076BA7-986C-317B-C6F5-CD303AAAE307}"/>
              </a:ext>
            </a:extLst>
          </p:cNvPr>
          <p:cNvSpPr/>
          <p:nvPr/>
        </p:nvSpPr>
        <p:spPr>
          <a:xfrm rot="5400000" flipV="1">
            <a:off x="8973530" y="6313455"/>
            <a:ext cx="1097016" cy="109728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757AC85-3790-E530-1C4C-2113D2764E0E}"/>
              </a:ext>
            </a:extLst>
          </p:cNvPr>
          <p:cNvSpPr/>
          <p:nvPr/>
        </p:nvSpPr>
        <p:spPr>
          <a:xfrm rot="10800000">
            <a:off x="9464000" y="6766194"/>
            <a:ext cx="548639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B8B040-FC11-B110-E8A1-8A100F8E38C9}"/>
              </a:ext>
            </a:extLst>
          </p:cNvPr>
          <p:cNvSpPr/>
          <p:nvPr/>
        </p:nvSpPr>
        <p:spPr>
          <a:xfrm>
            <a:off x="10221209" y="5819806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8E1495-90B5-4613-BFC8-0486ACCF330F}"/>
              </a:ext>
            </a:extLst>
          </p:cNvPr>
          <p:cNvSpPr/>
          <p:nvPr/>
        </p:nvSpPr>
        <p:spPr>
          <a:xfrm>
            <a:off x="10769849" y="5819806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94220CF-B260-CAC0-93B4-C768C5E139B0}"/>
              </a:ext>
            </a:extLst>
          </p:cNvPr>
          <p:cNvSpPr/>
          <p:nvPr/>
        </p:nvSpPr>
        <p:spPr>
          <a:xfrm rot="5400000" flipV="1">
            <a:off x="9745951" y="6295167"/>
            <a:ext cx="1097016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69CC9D-459B-0A74-0359-1442E4205198}"/>
              </a:ext>
            </a:extLst>
          </p:cNvPr>
          <p:cNvSpPr/>
          <p:nvPr/>
        </p:nvSpPr>
        <p:spPr>
          <a:xfrm>
            <a:off x="2982552" y="7497297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47FE38-83F4-7500-2A14-B845174630D1}"/>
              </a:ext>
            </a:extLst>
          </p:cNvPr>
          <p:cNvSpPr/>
          <p:nvPr/>
        </p:nvSpPr>
        <p:spPr>
          <a:xfrm>
            <a:off x="2982552" y="8042275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5081C08-453C-2EEE-B88C-01AA957F5950}"/>
              </a:ext>
            </a:extLst>
          </p:cNvPr>
          <p:cNvSpPr/>
          <p:nvPr/>
        </p:nvSpPr>
        <p:spPr>
          <a:xfrm>
            <a:off x="2982552" y="7497297"/>
            <a:ext cx="1097280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CAC23B-33BC-04C0-799C-F4C186FD35A7}"/>
              </a:ext>
            </a:extLst>
          </p:cNvPr>
          <p:cNvSpPr/>
          <p:nvPr/>
        </p:nvSpPr>
        <p:spPr>
          <a:xfrm>
            <a:off x="7609242" y="7497297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4DA064-DF39-E974-D262-98511904ECFC}"/>
              </a:ext>
            </a:extLst>
          </p:cNvPr>
          <p:cNvSpPr/>
          <p:nvPr/>
        </p:nvSpPr>
        <p:spPr>
          <a:xfrm>
            <a:off x="8157882" y="7497297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6B078F5-94DD-1A53-1626-86BCC46D1228}"/>
              </a:ext>
            </a:extLst>
          </p:cNvPr>
          <p:cNvSpPr/>
          <p:nvPr/>
        </p:nvSpPr>
        <p:spPr>
          <a:xfrm>
            <a:off x="7609242" y="7497297"/>
            <a:ext cx="548639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272F856-882A-26F2-D82E-F8486486CFCA}"/>
              </a:ext>
            </a:extLst>
          </p:cNvPr>
          <p:cNvSpPr/>
          <p:nvPr/>
        </p:nvSpPr>
        <p:spPr>
          <a:xfrm>
            <a:off x="8161309" y="7497297"/>
            <a:ext cx="548639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5ADA71F-FA2B-EA4B-7DEC-8840641C57F0}"/>
              </a:ext>
            </a:extLst>
          </p:cNvPr>
          <p:cNvSpPr/>
          <p:nvPr/>
        </p:nvSpPr>
        <p:spPr>
          <a:xfrm>
            <a:off x="8164736" y="7497564"/>
            <a:ext cx="548639" cy="1096753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02A420A-CE36-508C-2E6F-B5F34D6B6704}"/>
              </a:ext>
            </a:extLst>
          </p:cNvPr>
          <p:cNvSpPr/>
          <p:nvPr/>
        </p:nvSpPr>
        <p:spPr>
          <a:xfrm rot="5400000" flipV="1">
            <a:off x="7689378" y="7972658"/>
            <a:ext cx="1097016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584B27F-9D71-DF1A-61B9-EEF91D2D33F0}"/>
              </a:ext>
            </a:extLst>
          </p:cNvPr>
          <p:cNvSpPr/>
          <p:nvPr/>
        </p:nvSpPr>
        <p:spPr>
          <a:xfrm>
            <a:off x="4291945" y="7497297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7DDF71-14F9-0E08-DDE8-EC73122C77F9}"/>
              </a:ext>
            </a:extLst>
          </p:cNvPr>
          <p:cNvSpPr/>
          <p:nvPr/>
        </p:nvSpPr>
        <p:spPr>
          <a:xfrm>
            <a:off x="4291945" y="8042275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3DF6185-2B64-ED80-6852-63594D382FA3}"/>
              </a:ext>
            </a:extLst>
          </p:cNvPr>
          <p:cNvSpPr/>
          <p:nvPr/>
        </p:nvSpPr>
        <p:spPr>
          <a:xfrm>
            <a:off x="4291946" y="7497565"/>
            <a:ext cx="1097279" cy="54471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B542F78-64E4-1AC5-62BA-B22356431BB7}"/>
              </a:ext>
            </a:extLst>
          </p:cNvPr>
          <p:cNvSpPr/>
          <p:nvPr/>
        </p:nvSpPr>
        <p:spPr>
          <a:xfrm flipH="1">
            <a:off x="4291940" y="8036023"/>
            <a:ext cx="1097280" cy="54864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4C6A72B-8B42-FC6C-013C-1F54DDC49A78}"/>
              </a:ext>
            </a:extLst>
          </p:cNvPr>
          <p:cNvSpPr/>
          <p:nvPr/>
        </p:nvSpPr>
        <p:spPr>
          <a:xfrm rot="16200000" flipH="1" flipV="1">
            <a:off x="5043578" y="8235361"/>
            <a:ext cx="544979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7493738-4CD3-AE0A-ED31-381C0D12BF1B}"/>
              </a:ext>
            </a:extLst>
          </p:cNvPr>
          <p:cNvSpPr/>
          <p:nvPr/>
        </p:nvSpPr>
        <p:spPr>
          <a:xfrm flipH="1">
            <a:off x="4285086" y="8040980"/>
            <a:ext cx="1097280" cy="111133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E31BE7-400F-D21B-A25F-31CE7FD94428}"/>
              </a:ext>
            </a:extLst>
          </p:cNvPr>
          <p:cNvSpPr/>
          <p:nvPr/>
        </p:nvSpPr>
        <p:spPr>
          <a:xfrm>
            <a:off x="5594479" y="7497297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168596-70E2-78F4-C521-368FC7BDDDA4}"/>
              </a:ext>
            </a:extLst>
          </p:cNvPr>
          <p:cNvSpPr/>
          <p:nvPr/>
        </p:nvSpPr>
        <p:spPr>
          <a:xfrm>
            <a:off x="5594479" y="8042275"/>
            <a:ext cx="1097280" cy="544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3CADA3C-D3DE-1C38-1FEF-87656DAF96C7}"/>
              </a:ext>
            </a:extLst>
          </p:cNvPr>
          <p:cNvSpPr/>
          <p:nvPr/>
        </p:nvSpPr>
        <p:spPr>
          <a:xfrm rot="5400000" flipV="1">
            <a:off x="5395140" y="7696637"/>
            <a:ext cx="544977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132010E-5A2E-BB1C-B40B-3790371B382B}"/>
              </a:ext>
            </a:extLst>
          </p:cNvPr>
          <p:cNvSpPr/>
          <p:nvPr/>
        </p:nvSpPr>
        <p:spPr>
          <a:xfrm rot="5400000" flipV="1">
            <a:off x="5395141" y="8240585"/>
            <a:ext cx="544977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F08CE52-1317-C96C-E0C1-719C1EC69110}"/>
              </a:ext>
            </a:extLst>
          </p:cNvPr>
          <p:cNvSpPr/>
          <p:nvPr/>
        </p:nvSpPr>
        <p:spPr>
          <a:xfrm>
            <a:off x="5594480" y="8040221"/>
            <a:ext cx="1097279" cy="54471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7B572D3-63EA-79B9-9430-C54B0EA49F17}"/>
              </a:ext>
            </a:extLst>
          </p:cNvPr>
          <p:cNvSpPr/>
          <p:nvPr/>
        </p:nvSpPr>
        <p:spPr>
          <a:xfrm>
            <a:off x="5594479" y="8040980"/>
            <a:ext cx="1097280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FC36DD-CCE9-C633-0CF9-5510489D465B}"/>
              </a:ext>
            </a:extLst>
          </p:cNvPr>
          <p:cNvSpPr/>
          <p:nvPr/>
        </p:nvSpPr>
        <p:spPr>
          <a:xfrm>
            <a:off x="8911933" y="7497297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30BE5FC-4F32-67D5-C523-9A0F1BE677C4}"/>
              </a:ext>
            </a:extLst>
          </p:cNvPr>
          <p:cNvSpPr/>
          <p:nvPr/>
        </p:nvSpPr>
        <p:spPr>
          <a:xfrm>
            <a:off x="9460573" y="7497297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372CACD-898D-2875-A7CF-1E7080C6B63F}"/>
              </a:ext>
            </a:extLst>
          </p:cNvPr>
          <p:cNvSpPr/>
          <p:nvPr/>
        </p:nvSpPr>
        <p:spPr>
          <a:xfrm>
            <a:off x="8911934" y="7497564"/>
            <a:ext cx="548639" cy="1096753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C8AF15C-A386-3B6F-2610-1B7FD98ECCBC}"/>
              </a:ext>
            </a:extLst>
          </p:cNvPr>
          <p:cNvSpPr/>
          <p:nvPr/>
        </p:nvSpPr>
        <p:spPr>
          <a:xfrm flipV="1">
            <a:off x="9460572" y="7500154"/>
            <a:ext cx="548639" cy="1080847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726934"/>
              <a:gd name="connsiteY0" fmla="*/ 0 h 1438275"/>
              <a:gd name="connsiteX1" fmla="*/ 600075 w 726934"/>
              <a:gd name="connsiteY1" fmla="*/ 1438275 h 1438275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518117"/>
              <a:gd name="connsiteY0" fmla="*/ 0 h 1314450"/>
              <a:gd name="connsiteX1" fmla="*/ 2476500 w 2518117"/>
              <a:gd name="connsiteY1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1241644 w 2476500"/>
              <a:gd name="connsiteY1" fmla="*/ 683441 h 1314450"/>
              <a:gd name="connsiteX2" fmla="*/ 2476500 w 2476500"/>
              <a:gd name="connsiteY2" fmla="*/ 1314450 h 1314450"/>
              <a:gd name="connsiteX0" fmla="*/ 0 w 2476500"/>
              <a:gd name="connsiteY0" fmla="*/ 0 h 1314450"/>
              <a:gd name="connsiteX1" fmla="*/ 2476500 w 2476500"/>
              <a:gd name="connsiteY1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6500" h="1314450">
                <a:moveTo>
                  <a:pt x="0" y="0"/>
                </a:moveTo>
                <a:lnTo>
                  <a:pt x="2476500" y="13144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494F3EA-D8E8-19AC-78FA-EF3ED52FB815}"/>
              </a:ext>
            </a:extLst>
          </p:cNvPr>
          <p:cNvSpPr/>
          <p:nvPr/>
        </p:nvSpPr>
        <p:spPr>
          <a:xfrm rot="5400000" flipV="1">
            <a:off x="8973530" y="7990946"/>
            <a:ext cx="1097016" cy="109728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665C86C-B5D1-6594-9652-CB0BABAE1C86}"/>
              </a:ext>
            </a:extLst>
          </p:cNvPr>
          <p:cNvSpPr/>
          <p:nvPr/>
        </p:nvSpPr>
        <p:spPr>
          <a:xfrm rot="10800000">
            <a:off x="9464000" y="8443685"/>
            <a:ext cx="548639" cy="143470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356466B-0050-525E-F3EE-9C372C3E477C}"/>
              </a:ext>
            </a:extLst>
          </p:cNvPr>
          <p:cNvSpPr/>
          <p:nvPr/>
        </p:nvSpPr>
        <p:spPr>
          <a:xfrm>
            <a:off x="10221209" y="7497297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060360A-0ACD-3C62-2BDB-476773F72282}"/>
              </a:ext>
            </a:extLst>
          </p:cNvPr>
          <p:cNvSpPr/>
          <p:nvPr/>
        </p:nvSpPr>
        <p:spPr>
          <a:xfrm>
            <a:off x="10769849" y="7497297"/>
            <a:ext cx="548640" cy="1097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643CF1C-8789-2C38-22C1-5121D80D1753}"/>
              </a:ext>
            </a:extLst>
          </p:cNvPr>
          <p:cNvSpPr/>
          <p:nvPr/>
        </p:nvSpPr>
        <p:spPr>
          <a:xfrm rot="5400000" flipV="1">
            <a:off x="9745951" y="7972658"/>
            <a:ext cx="1097016" cy="146304"/>
          </a:xfrm>
          <a:custGeom>
            <a:avLst/>
            <a:gdLst>
              <a:gd name="connsiteX0" fmla="*/ 0 w 1020350"/>
              <a:gd name="connsiteY0" fmla="*/ 0 h 2192410"/>
              <a:gd name="connsiteX1" fmla="*/ 1019175 w 1020350"/>
              <a:gd name="connsiteY1" fmla="*/ 1838325 h 2192410"/>
              <a:gd name="connsiteX2" fmla="*/ 161925 w 1020350"/>
              <a:gd name="connsiteY2" fmla="*/ 2190750 h 2192410"/>
              <a:gd name="connsiteX0" fmla="*/ 0 w 1020135"/>
              <a:gd name="connsiteY0" fmla="*/ 0 h 1945703"/>
              <a:gd name="connsiteX1" fmla="*/ 1019175 w 1020135"/>
              <a:gd name="connsiteY1" fmla="*/ 1838325 h 1945703"/>
              <a:gd name="connsiteX2" fmla="*/ 57150 w 1020135"/>
              <a:gd name="connsiteY2" fmla="*/ 1514475 h 1945703"/>
              <a:gd name="connsiteX0" fmla="*/ 0 w 547950"/>
              <a:gd name="connsiteY0" fmla="*/ 0 h 1514563"/>
              <a:gd name="connsiteX1" fmla="*/ 542925 w 547950"/>
              <a:gd name="connsiteY1" fmla="*/ 819150 h 1514563"/>
              <a:gd name="connsiteX2" fmla="*/ 57150 w 547950"/>
              <a:gd name="connsiteY2" fmla="*/ 1514475 h 1514563"/>
              <a:gd name="connsiteX0" fmla="*/ 0 w 57150"/>
              <a:gd name="connsiteY0" fmla="*/ 0 h 1514475"/>
              <a:gd name="connsiteX1" fmla="*/ 57150 w 57150"/>
              <a:gd name="connsiteY1" fmla="*/ 1514475 h 1514475"/>
              <a:gd name="connsiteX0" fmla="*/ 0 w 423643"/>
              <a:gd name="connsiteY0" fmla="*/ 0 h 1514475"/>
              <a:gd name="connsiteX1" fmla="*/ 57150 w 423643"/>
              <a:gd name="connsiteY1" fmla="*/ 1514475 h 1514475"/>
              <a:gd name="connsiteX0" fmla="*/ 0 w 543818"/>
              <a:gd name="connsiteY0" fmla="*/ 0 h 1514475"/>
              <a:gd name="connsiteX1" fmla="*/ 57150 w 543818"/>
              <a:gd name="connsiteY1" fmla="*/ 1514475 h 1514475"/>
              <a:gd name="connsiteX0" fmla="*/ 0 w 543818"/>
              <a:gd name="connsiteY0" fmla="*/ 0 h 1400175"/>
              <a:gd name="connsiteX1" fmla="*/ 57150 w 543818"/>
              <a:gd name="connsiteY1" fmla="*/ 1400175 h 1400175"/>
              <a:gd name="connsiteX0" fmla="*/ 0 w 494578"/>
              <a:gd name="connsiteY0" fmla="*/ 0 h 1400175"/>
              <a:gd name="connsiteX1" fmla="*/ 57150 w 494578"/>
              <a:gd name="connsiteY1" fmla="*/ 1400175 h 1400175"/>
              <a:gd name="connsiteX0" fmla="*/ 0 w 469193"/>
              <a:gd name="connsiteY0" fmla="*/ 0 h 1343025"/>
              <a:gd name="connsiteX1" fmla="*/ 19050 w 469193"/>
              <a:gd name="connsiteY1" fmla="*/ 1343025 h 1343025"/>
              <a:gd name="connsiteX0" fmla="*/ 0 w 275564"/>
              <a:gd name="connsiteY0" fmla="*/ 0 h 1343025"/>
              <a:gd name="connsiteX1" fmla="*/ 19050 w 275564"/>
              <a:gd name="connsiteY1" fmla="*/ 1343025 h 1343025"/>
              <a:gd name="connsiteX0" fmla="*/ 0 w 302592"/>
              <a:gd name="connsiteY0" fmla="*/ 0 h 1343025"/>
              <a:gd name="connsiteX1" fmla="*/ 19050 w 302592"/>
              <a:gd name="connsiteY1" fmla="*/ 1343025 h 1343025"/>
              <a:gd name="connsiteX0" fmla="*/ 0 w 1449965"/>
              <a:gd name="connsiteY0" fmla="*/ 0 h 1181100"/>
              <a:gd name="connsiteX1" fmla="*/ 1381125 w 1449965"/>
              <a:gd name="connsiteY1" fmla="*/ 1181100 h 1181100"/>
              <a:gd name="connsiteX0" fmla="*/ 0 w 2443098"/>
              <a:gd name="connsiteY0" fmla="*/ 0 h 117155"/>
              <a:gd name="connsiteX1" fmla="*/ 2400300 w 2443098"/>
              <a:gd name="connsiteY1" fmla="*/ 85725 h 117155"/>
              <a:gd name="connsiteX0" fmla="*/ 0 w 2400300"/>
              <a:gd name="connsiteY0" fmla="*/ 0 h 278109"/>
              <a:gd name="connsiteX1" fmla="*/ 2400300 w 2400300"/>
              <a:gd name="connsiteY1" fmla="*/ 85725 h 278109"/>
              <a:gd name="connsiteX0" fmla="*/ 0 w 2419350"/>
              <a:gd name="connsiteY0" fmla="*/ 0 h 272585"/>
              <a:gd name="connsiteX1" fmla="*/ 2419350 w 2419350"/>
              <a:gd name="connsiteY1" fmla="*/ 76200 h 272585"/>
              <a:gd name="connsiteX0" fmla="*/ 0 w 2419350"/>
              <a:gd name="connsiteY0" fmla="*/ 0 h 313145"/>
              <a:gd name="connsiteX1" fmla="*/ 2419350 w 2419350"/>
              <a:gd name="connsiteY1" fmla="*/ 76200 h 313145"/>
              <a:gd name="connsiteX0" fmla="*/ 0 w 2419350"/>
              <a:gd name="connsiteY0" fmla="*/ 0 h 276864"/>
              <a:gd name="connsiteX1" fmla="*/ 2419350 w 2419350"/>
              <a:gd name="connsiteY1" fmla="*/ 76200 h 276864"/>
              <a:gd name="connsiteX0" fmla="*/ 0 w 2397125"/>
              <a:gd name="connsiteY0" fmla="*/ 0 h 303139"/>
              <a:gd name="connsiteX1" fmla="*/ 2397125 w 2397125"/>
              <a:gd name="connsiteY1" fmla="*/ 120650 h 303139"/>
              <a:gd name="connsiteX0" fmla="*/ 0 w 2432050"/>
              <a:gd name="connsiteY0" fmla="*/ 0 h 276864"/>
              <a:gd name="connsiteX1" fmla="*/ 2432050 w 2432050"/>
              <a:gd name="connsiteY1" fmla="*/ 76200 h 276864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90773"/>
              <a:gd name="connsiteX1" fmla="*/ 2473325 w 2473325"/>
              <a:gd name="connsiteY1" fmla="*/ 50800 h 290773"/>
              <a:gd name="connsiteX0" fmla="*/ 0 w 2473325"/>
              <a:gd name="connsiteY0" fmla="*/ 0 h 265368"/>
              <a:gd name="connsiteX1" fmla="*/ 2473325 w 2473325"/>
              <a:gd name="connsiteY1" fmla="*/ 50800 h 265368"/>
              <a:gd name="connsiteX0" fmla="*/ 0 w 2473325"/>
              <a:gd name="connsiteY0" fmla="*/ 0 h 249338"/>
              <a:gd name="connsiteX1" fmla="*/ 2473325 w 2473325"/>
              <a:gd name="connsiteY1" fmla="*/ 50800 h 249338"/>
              <a:gd name="connsiteX0" fmla="*/ 0 w 2473325"/>
              <a:gd name="connsiteY0" fmla="*/ 0 h 305044"/>
              <a:gd name="connsiteX1" fmla="*/ 2473325 w 2473325"/>
              <a:gd name="connsiteY1" fmla="*/ 50800 h 305044"/>
              <a:gd name="connsiteX0" fmla="*/ 0 w 2473325"/>
              <a:gd name="connsiteY0" fmla="*/ 0 h 511633"/>
              <a:gd name="connsiteX1" fmla="*/ 2473325 w 2473325"/>
              <a:gd name="connsiteY1" fmla="*/ 50800 h 511633"/>
              <a:gd name="connsiteX0" fmla="*/ 0 w 2473325"/>
              <a:gd name="connsiteY0" fmla="*/ 0 h 409690"/>
              <a:gd name="connsiteX1" fmla="*/ 2473325 w 2473325"/>
              <a:gd name="connsiteY1" fmla="*/ 50800 h 409690"/>
              <a:gd name="connsiteX0" fmla="*/ 0 w 2473325"/>
              <a:gd name="connsiteY0" fmla="*/ 0 h 335385"/>
              <a:gd name="connsiteX1" fmla="*/ 2473325 w 2473325"/>
              <a:gd name="connsiteY1" fmla="*/ 50800 h 335385"/>
              <a:gd name="connsiteX0" fmla="*/ 0 w 2473325"/>
              <a:gd name="connsiteY0" fmla="*/ 0 h 262874"/>
              <a:gd name="connsiteX1" fmla="*/ 2473325 w 2473325"/>
              <a:gd name="connsiteY1" fmla="*/ 50800 h 262874"/>
              <a:gd name="connsiteX0" fmla="*/ 0 w 2473325"/>
              <a:gd name="connsiteY0" fmla="*/ 0 h 237564"/>
              <a:gd name="connsiteX1" fmla="*/ 2473325 w 2473325"/>
              <a:gd name="connsiteY1" fmla="*/ 794 h 23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3325" h="237564">
                <a:moveTo>
                  <a:pt x="0" y="0"/>
                </a:moveTo>
                <a:cubicBezTo>
                  <a:pt x="695325" y="336550"/>
                  <a:pt x="2063750" y="296069"/>
                  <a:pt x="2473325" y="79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ication Sign 90">
            <a:extLst>
              <a:ext uri="{FF2B5EF4-FFF2-40B4-BE49-F238E27FC236}">
                <a16:creationId xmlns:a16="http://schemas.microsoft.com/office/drawing/2014/main" id="{F591D83C-8B44-B8EE-CB59-133658C8EE83}"/>
              </a:ext>
            </a:extLst>
          </p:cNvPr>
          <p:cNvSpPr/>
          <p:nvPr/>
        </p:nvSpPr>
        <p:spPr>
          <a:xfrm>
            <a:off x="2592545" y="6275867"/>
            <a:ext cx="1898007" cy="728397"/>
          </a:xfrm>
          <a:prstGeom prst="mathMultiply">
            <a:avLst>
              <a:gd name="adj1" fmla="val 401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4EE37165-C545-10E9-238D-A8AA62D6A20B}"/>
              </a:ext>
            </a:extLst>
          </p:cNvPr>
          <p:cNvSpPr/>
          <p:nvPr/>
        </p:nvSpPr>
        <p:spPr>
          <a:xfrm>
            <a:off x="2592545" y="7947441"/>
            <a:ext cx="1898007" cy="728397"/>
          </a:xfrm>
          <a:prstGeom prst="mathMultiply">
            <a:avLst>
              <a:gd name="adj1" fmla="val 401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0BE8FB64-193B-9B00-7504-DAA89EF5FFD0}"/>
              </a:ext>
            </a:extLst>
          </p:cNvPr>
          <p:cNvSpPr/>
          <p:nvPr/>
        </p:nvSpPr>
        <p:spPr>
          <a:xfrm>
            <a:off x="4180060" y="6257380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1E1A4763-29C5-D434-B342-4E158EB04040}"/>
              </a:ext>
            </a:extLst>
          </p:cNvPr>
          <p:cNvSpPr/>
          <p:nvPr/>
        </p:nvSpPr>
        <p:spPr>
          <a:xfrm>
            <a:off x="4180060" y="6780730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D6E7BA86-BF3D-048E-5851-2679FA2D78CB}"/>
              </a:ext>
            </a:extLst>
          </p:cNvPr>
          <p:cNvSpPr/>
          <p:nvPr/>
        </p:nvSpPr>
        <p:spPr>
          <a:xfrm>
            <a:off x="5278994" y="6780730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ication Sign 95">
            <a:extLst>
              <a:ext uri="{FF2B5EF4-FFF2-40B4-BE49-F238E27FC236}">
                <a16:creationId xmlns:a16="http://schemas.microsoft.com/office/drawing/2014/main" id="{26335D5A-9BC3-FA59-3A46-9022D83B3670}"/>
              </a:ext>
            </a:extLst>
          </p:cNvPr>
          <p:cNvSpPr/>
          <p:nvPr/>
        </p:nvSpPr>
        <p:spPr>
          <a:xfrm>
            <a:off x="4173854" y="8462759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ication Sign 96">
            <a:extLst>
              <a:ext uri="{FF2B5EF4-FFF2-40B4-BE49-F238E27FC236}">
                <a16:creationId xmlns:a16="http://schemas.microsoft.com/office/drawing/2014/main" id="{41951AD9-ADAF-4FFB-16BC-792BDCE513B3}"/>
              </a:ext>
            </a:extLst>
          </p:cNvPr>
          <p:cNvSpPr/>
          <p:nvPr/>
        </p:nvSpPr>
        <p:spPr>
          <a:xfrm>
            <a:off x="4173854" y="7919340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ication Sign 97">
            <a:extLst>
              <a:ext uri="{FF2B5EF4-FFF2-40B4-BE49-F238E27FC236}">
                <a16:creationId xmlns:a16="http://schemas.microsoft.com/office/drawing/2014/main" id="{E6896AFC-0E8B-6FA3-AE1D-F615D2C48022}"/>
              </a:ext>
            </a:extLst>
          </p:cNvPr>
          <p:cNvSpPr/>
          <p:nvPr/>
        </p:nvSpPr>
        <p:spPr>
          <a:xfrm>
            <a:off x="5479867" y="6780730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ication Sign 98">
            <a:extLst>
              <a:ext uri="{FF2B5EF4-FFF2-40B4-BE49-F238E27FC236}">
                <a16:creationId xmlns:a16="http://schemas.microsoft.com/office/drawing/2014/main" id="{C6D59777-2370-4CA1-DE0E-013DDAF9D431}"/>
              </a:ext>
            </a:extLst>
          </p:cNvPr>
          <p:cNvSpPr/>
          <p:nvPr/>
        </p:nvSpPr>
        <p:spPr>
          <a:xfrm>
            <a:off x="6573785" y="6780730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ication Sign 99">
            <a:extLst>
              <a:ext uri="{FF2B5EF4-FFF2-40B4-BE49-F238E27FC236}">
                <a16:creationId xmlns:a16="http://schemas.microsoft.com/office/drawing/2014/main" id="{DF164766-A032-0BE0-C392-782525BE3B83}"/>
              </a:ext>
            </a:extLst>
          </p:cNvPr>
          <p:cNvSpPr/>
          <p:nvPr/>
        </p:nvSpPr>
        <p:spPr>
          <a:xfrm>
            <a:off x="6573785" y="6252624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ication Sign 100">
            <a:extLst>
              <a:ext uri="{FF2B5EF4-FFF2-40B4-BE49-F238E27FC236}">
                <a16:creationId xmlns:a16="http://schemas.microsoft.com/office/drawing/2014/main" id="{1CF5E172-E7AC-8D75-F6E3-63233711D4DF}"/>
              </a:ext>
            </a:extLst>
          </p:cNvPr>
          <p:cNvSpPr/>
          <p:nvPr/>
        </p:nvSpPr>
        <p:spPr>
          <a:xfrm>
            <a:off x="6573785" y="7925060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ication Sign 101">
            <a:extLst>
              <a:ext uri="{FF2B5EF4-FFF2-40B4-BE49-F238E27FC236}">
                <a16:creationId xmlns:a16="http://schemas.microsoft.com/office/drawing/2014/main" id="{9FBBD4C2-87E0-1D32-6AD4-B2E00756ABEE}"/>
              </a:ext>
            </a:extLst>
          </p:cNvPr>
          <p:cNvSpPr/>
          <p:nvPr/>
        </p:nvSpPr>
        <p:spPr>
          <a:xfrm>
            <a:off x="5476389" y="8462758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86B5C239-7400-5035-669F-1EA340E81A66}"/>
              </a:ext>
            </a:extLst>
          </p:cNvPr>
          <p:cNvSpPr/>
          <p:nvPr/>
        </p:nvSpPr>
        <p:spPr>
          <a:xfrm rot="16200000">
            <a:off x="10095166" y="6003859"/>
            <a:ext cx="1898007" cy="728397"/>
          </a:xfrm>
          <a:prstGeom prst="mathMultiply">
            <a:avLst>
              <a:gd name="adj1" fmla="val 401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09B21709-43ED-B923-4113-39D98418A0A3}"/>
              </a:ext>
            </a:extLst>
          </p:cNvPr>
          <p:cNvSpPr/>
          <p:nvPr/>
        </p:nvSpPr>
        <p:spPr>
          <a:xfrm>
            <a:off x="8039232" y="6798853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C12BFC61-7C34-1440-DB30-1F147DD6EC97}"/>
              </a:ext>
            </a:extLst>
          </p:cNvPr>
          <p:cNvSpPr/>
          <p:nvPr/>
        </p:nvSpPr>
        <p:spPr>
          <a:xfrm>
            <a:off x="8591722" y="6798853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959E0821-7B26-35CD-9D7E-73C72170C540}"/>
              </a:ext>
            </a:extLst>
          </p:cNvPr>
          <p:cNvSpPr/>
          <p:nvPr/>
        </p:nvSpPr>
        <p:spPr>
          <a:xfrm>
            <a:off x="9897838" y="6798853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5D590622-49A6-0BC2-5146-C0752FD8D5EA}"/>
              </a:ext>
            </a:extLst>
          </p:cNvPr>
          <p:cNvSpPr/>
          <p:nvPr/>
        </p:nvSpPr>
        <p:spPr>
          <a:xfrm>
            <a:off x="9346026" y="5700404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35E98AED-F466-90D8-DCD8-3D3809243744}"/>
              </a:ext>
            </a:extLst>
          </p:cNvPr>
          <p:cNvSpPr/>
          <p:nvPr/>
        </p:nvSpPr>
        <p:spPr>
          <a:xfrm>
            <a:off x="8583426" y="7379063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8F1179CE-9D82-BD3E-A476-9DB6250EABAB}"/>
              </a:ext>
            </a:extLst>
          </p:cNvPr>
          <p:cNvSpPr/>
          <p:nvPr/>
        </p:nvSpPr>
        <p:spPr>
          <a:xfrm>
            <a:off x="8040892" y="8462758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id="{1D90BDCD-4444-806C-D526-36D15EC6C758}"/>
              </a:ext>
            </a:extLst>
          </p:cNvPr>
          <p:cNvSpPr/>
          <p:nvPr/>
        </p:nvSpPr>
        <p:spPr>
          <a:xfrm>
            <a:off x="9892819" y="7379063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Multiplication Sign 110">
            <a:extLst>
              <a:ext uri="{FF2B5EF4-FFF2-40B4-BE49-F238E27FC236}">
                <a16:creationId xmlns:a16="http://schemas.microsoft.com/office/drawing/2014/main" id="{479F5E29-5125-535E-D10F-794D8B87D188}"/>
              </a:ext>
            </a:extLst>
          </p:cNvPr>
          <p:cNvSpPr/>
          <p:nvPr/>
        </p:nvSpPr>
        <p:spPr>
          <a:xfrm>
            <a:off x="9346026" y="7379063"/>
            <a:ext cx="235947" cy="235947"/>
          </a:xfrm>
          <a:prstGeom prst="mathMultiply">
            <a:avLst>
              <a:gd name="adj1" fmla="val 10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AA94CA1-FA24-195B-4C59-D0E3ACF22C2A}"/>
              </a:ext>
            </a:extLst>
          </p:cNvPr>
          <p:cNvGrpSpPr/>
          <p:nvPr/>
        </p:nvGrpSpPr>
        <p:grpSpPr>
          <a:xfrm rot="18900000">
            <a:off x="6611514" y="8461433"/>
            <a:ext cx="219883" cy="98157"/>
            <a:chOff x="5879307" y="2550319"/>
            <a:chExt cx="171449" cy="7653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8A65AD2-F509-7B6C-085B-BF4C16B2AC84}"/>
                </a:ext>
              </a:extLst>
            </p:cNvPr>
            <p:cNvCxnSpPr>
              <a:cxnSpLocks/>
            </p:cNvCxnSpPr>
            <p:nvPr/>
          </p:nvCxnSpPr>
          <p:spPr>
            <a:xfrm>
              <a:off x="5879307" y="2622092"/>
              <a:ext cx="171449" cy="0"/>
            </a:xfrm>
            <a:prstGeom prst="line">
              <a:avLst/>
            </a:prstGeom>
            <a:ln w="38100" cap="flat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699C298-172C-33B2-FDB5-880D756C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3594" y="2550319"/>
              <a:ext cx="0" cy="76536"/>
            </a:xfrm>
            <a:prstGeom prst="line">
              <a:avLst/>
            </a:prstGeom>
            <a:ln w="38100" cap="flat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24BE44D-A947-D95A-4922-066CD110B397}"/>
              </a:ext>
            </a:extLst>
          </p:cNvPr>
          <p:cNvGrpSpPr/>
          <p:nvPr/>
        </p:nvGrpSpPr>
        <p:grpSpPr>
          <a:xfrm rot="18900000">
            <a:off x="5292563" y="8461433"/>
            <a:ext cx="219883" cy="98157"/>
            <a:chOff x="5879307" y="2550319"/>
            <a:chExt cx="171449" cy="7653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D0AC2A8-0D5C-AE8E-8B32-72F1E5BC91E6}"/>
                </a:ext>
              </a:extLst>
            </p:cNvPr>
            <p:cNvCxnSpPr>
              <a:cxnSpLocks/>
            </p:cNvCxnSpPr>
            <p:nvPr/>
          </p:nvCxnSpPr>
          <p:spPr>
            <a:xfrm>
              <a:off x="5879307" y="2622092"/>
              <a:ext cx="171449" cy="0"/>
            </a:xfrm>
            <a:prstGeom prst="line">
              <a:avLst/>
            </a:prstGeom>
            <a:ln w="38100" cap="flat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1E4CA16-A149-5D5D-7256-E61B81427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3594" y="2550319"/>
              <a:ext cx="0" cy="76536"/>
            </a:xfrm>
            <a:prstGeom prst="line">
              <a:avLst/>
            </a:prstGeom>
            <a:ln w="38100" cap="flat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CEAB807-B792-3005-774B-12A1F85002C3}"/>
              </a:ext>
            </a:extLst>
          </p:cNvPr>
          <p:cNvGrpSpPr/>
          <p:nvPr/>
        </p:nvGrpSpPr>
        <p:grpSpPr>
          <a:xfrm rot="18900000">
            <a:off x="8606607" y="8461433"/>
            <a:ext cx="219883" cy="98157"/>
            <a:chOff x="5879307" y="2550319"/>
            <a:chExt cx="171449" cy="76536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1C0F4B0-7CB9-C9EA-3E1A-0F225DC645FA}"/>
                </a:ext>
              </a:extLst>
            </p:cNvPr>
            <p:cNvCxnSpPr>
              <a:cxnSpLocks/>
            </p:cNvCxnSpPr>
            <p:nvPr/>
          </p:nvCxnSpPr>
          <p:spPr>
            <a:xfrm>
              <a:off x="5879307" y="2622092"/>
              <a:ext cx="171449" cy="0"/>
            </a:xfrm>
            <a:prstGeom prst="line">
              <a:avLst/>
            </a:prstGeom>
            <a:ln w="38100" cap="flat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910ED47-245A-E850-ECB6-D6BDB9F34E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3594" y="2550319"/>
              <a:ext cx="0" cy="76536"/>
            </a:xfrm>
            <a:prstGeom prst="line">
              <a:avLst/>
            </a:prstGeom>
            <a:ln w="38100" cap="flat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F3DD46D-028A-D537-B7E7-01CD916F42DC}"/>
              </a:ext>
            </a:extLst>
          </p:cNvPr>
          <p:cNvGrpSpPr/>
          <p:nvPr/>
        </p:nvGrpSpPr>
        <p:grpSpPr>
          <a:xfrm rot="18900000">
            <a:off x="9910059" y="8461433"/>
            <a:ext cx="219883" cy="98157"/>
            <a:chOff x="5879307" y="2550319"/>
            <a:chExt cx="171449" cy="76536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CCC2FDB-1787-8238-4550-E99464AE1598}"/>
                </a:ext>
              </a:extLst>
            </p:cNvPr>
            <p:cNvCxnSpPr>
              <a:cxnSpLocks/>
            </p:cNvCxnSpPr>
            <p:nvPr/>
          </p:nvCxnSpPr>
          <p:spPr>
            <a:xfrm>
              <a:off x="5879307" y="2622092"/>
              <a:ext cx="171449" cy="0"/>
            </a:xfrm>
            <a:prstGeom prst="line">
              <a:avLst/>
            </a:prstGeom>
            <a:ln w="38100" cap="flat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A7C04B-9D9E-2751-38F1-2CC35F923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3594" y="2550319"/>
              <a:ext cx="0" cy="76536"/>
            </a:xfrm>
            <a:prstGeom prst="line">
              <a:avLst/>
            </a:prstGeom>
            <a:ln w="38100" cap="flat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89B500-92A1-CCEA-9746-122E7F05048E}"/>
              </a:ext>
            </a:extLst>
          </p:cNvPr>
          <p:cNvGrpSpPr/>
          <p:nvPr/>
        </p:nvGrpSpPr>
        <p:grpSpPr>
          <a:xfrm rot="18900000">
            <a:off x="8619145" y="5723237"/>
            <a:ext cx="219883" cy="98157"/>
            <a:chOff x="5879307" y="2550319"/>
            <a:chExt cx="171449" cy="765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8B91DDF-838D-5424-DB19-18766E0280DD}"/>
                </a:ext>
              </a:extLst>
            </p:cNvPr>
            <p:cNvCxnSpPr>
              <a:cxnSpLocks/>
            </p:cNvCxnSpPr>
            <p:nvPr/>
          </p:nvCxnSpPr>
          <p:spPr>
            <a:xfrm>
              <a:off x="5879307" y="2622092"/>
              <a:ext cx="171449" cy="0"/>
            </a:xfrm>
            <a:prstGeom prst="line">
              <a:avLst/>
            </a:prstGeom>
            <a:ln w="38100" cap="flat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8AA99BF-0BF3-DD71-8DB3-047A22373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3594" y="2550319"/>
              <a:ext cx="0" cy="76536"/>
            </a:xfrm>
            <a:prstGeom prst="line">
              <a:avLst/>
            </a:prstGeom>
            <a:ln w="38100" cap="flat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65A0537-76F9-AC13-E024-C7BE09B46406}"/>
              </a:ext>
            </a:extLst>
          </p:cNvPr>
          <p:cNvGrpSpPr/>
          <p:nvPr/>
        </p:nvGrpSpPr>
        <p:grpSpPr>
          <a:xfrm rot="18900000">
            <a:off x="9914372" y="5723236"/>
            <a:ext cx="219883" cy="98157"/>
            <a:chOff x="5879307" y="2550319"/>
            <a:chExt cx="171449" cy="76536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180F7EE-BE5F-320A-42D2-6E87393E87CF}"/>
                </a:ext>
              </a:extLst>
            </p:cNvPr>
            <p:cNvCxnSpPr>
              <a:cxnSpLocks/>
            </p:cNvCxnSpPr>
            <p:nvPr/>
          </p:nvCxnSpPr>
          <p:spPr>
            <a:xfrm>
              <a:off x="5879307" y="2622092"/>
              <a:ext cx="171449" cy="0"/>
            </a:xfrm>
            <a:prstGeom prst="line">
              <a:avLst/>
            </a:prstGeom>
            <a:ln w="38100" cap="flat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F063C3F-42AE-89D4-28B6-3055D6897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3594" y="2550319"/>
              <a:ext cx="0" cy="76536"/>
            </a:xfrm>
            <a:prstGeom prst="line">
              <a:avLst/>
            </a:prstGeom>
            <a:ln w="38100" cap="flat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78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807E-9A60-7DD5-08BC-792A5C58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AC0F-DB19-9891-5525-E93DE3A4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% d: 1=left, 2=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diag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3=right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e = [2,4];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o = [1,3];</a:t>
            </a:r>
          </a:p>
          <a:p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eo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{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e,o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m =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repelem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([0,1].',2,4);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n =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repelem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([0,1],  4,2);</a:t>
            </a:r>
          </a:p>
          <a:p>
            <a:r>
              <a:rPr lang="fi-FI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d = repmat([nan,1;3,2],2,2);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isValidMatrix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zeros(4,4);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for k1 = 1:4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for k2 = 1:4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if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isnan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(d(k1,k2))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isValidMatrix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(k1,k2) = nan;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continue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end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m_ = m(k1,k2);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n_ = n(k1,k2);</a:t>
            </a:r>
          </a:p>
          <a:p>
            <a:r>
              <a:rPr lang="da-DK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for M = eo{m_+1} % mod + 1 = index</a:t>
            </a:r>
          </a:p>
          <a:p>
            <a:r>
              <a:rPr lang="da-DK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for N = eo{n_+1} % mod + 1 = index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isValidMatrix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(k1,k2) =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isValidMatrix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(k1,k2) + ...</a:t>
            </a:r>
          </a:p>
          <a:p>
            <a:r>
              <a:rPr lang="pt-BR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isValid(M,N, d(k1,k2) );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end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end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end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isValidMatrix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/2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function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tf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isValid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M,N,d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m = mod(M,2);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n = mod(N,2);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if d==1 &amp;&amp; m==0 &amp;&amp; n==1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tf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false;</a:t>
            </a:r>
          </a:p>
          <a:p>
            <a:r>
              <a:rPr lang="pt-BR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elseif d==2 &amp;&amp; m==0 &amp;&amp; n==0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tf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false;</a:t>
            </a:r>
          </a:p>
          <a:p>
            <a:r>
              <a:rPr lang="pt-BR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elseif d==3 &amp;&amp; m==1 &amp;&amp; n==0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tf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false;</a:t>
            </a:r>
          </a:p>
          <a:p>
            <a:r>
              <a:rPr lang="pt-BR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elseif d~=2 &amp;&amp; m==1 &amp;&amp; n==1 &amp;&amp; ( (M==1 &amp;&amp; N~=1) || (M~=1 &amp;&amp; N==1) )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tf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false;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else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tf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true;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end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67A0F-B7FD-EBF6-C1F4-83CA3D4E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197C-6040-4DAF-A3B3-D7A5ED0B70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6976</TotalTime>
  <Words>621</Words>
  <Application>Microsoft Office PowerPoint</Application>
  <PresentationFormat>Widescreen</PresentationFormat>
  <Paragraphs>177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Calisto MT</vt:lpstr>
      <vt:lpstr>Cambria Math</vt:lpstr>
      <vt:lpstr>Consolas</vt:lpstr>
      <vt:lpstr>Courier New</vt:lpstr>
      <vt:lpstr>Wingdings 2</vt:lpstr>
      <vt:lpstr>Slate</vt:lpstr>
      <vt:lpstr>REFERNCE SLIDE</vt:lpstr>
      <vt:lpstr>REFERNCE SLIDE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Fitzgerald</dc:creator>
  <cp:lastModifiedBy>Patrick Fitzgerald</cp:lastModifiedBy>
  <cp:revision>40</cp:revision>
  <dcterms:created xsi:type="dcterms:W3CDTF">2023-12-28T19:12:38Z</dcterms:created>
  <dcterms:modified xsi:type="dcterms:W3CDTF">2024-01-30T05:16:49Z</dcterms:modified>
</cp:coreProperties>
</file>