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83" r:id="rId3"/>
    <p:sldId id="258" r:id="rId4"/>
    <p:sldId id="259" r:id="rId5"/>
    <p:sldId id="261" r:id="rId6"/>
    <p:sldId id="262" r:id="rId7"/>
    <p:sldId id="278" r:id="rId8"/>
    <p:sldId id="281" r:id="rId9"/>
    <p:sldId id="274" r:id="rId10"/>
    <p:sldId id="279" r:id="rId11"/>
    <p:sldId id="280" r:id="rId12"/>
    <p:sldId id="282" r:id="rId13"/>
    <p:sldId id="263" r:id="rId14"/>
    <p:sldId id="285" r:id="rId15"/>
    <p:sldId id="286" r:id="rId16"/>
    <p:sldId id="287" r:id="rId17"/>
    <p:sldId id="288" r:id="rId18"/>
    <p:sldId id="267" r:id="rId19"/>
    <p:sldId id="284" r:id="rId20"/>
    <p:sldId id="265" r:id="rId21"/>
    <p:sldId id="269" r:id="rId22"/>
    <p:sldId id="270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3D6F1C7-492A-4321-9C45-F8C9E79FF481}">
          <p14:sldIdLst>
            <p14:sldId id="256"/>
            <p14:sldId id="283"/>
          </p14:sldIdLst>
        </p14:section>
        <p14:section name="Hilbert-Tautenhahn Curves" id="{DAD601D5-F7E6-4E2C-99DC-0BA6298589E5}">
          <p14:sldIdLst>
            <p14:sldId id="258"/>
            <p14:sldId id="259"/>
            <p14:sldId id="261"/>
            <p14:sldId id="262"/>
            <p14:sldId id="278"/>
            <p14:sldId id="281"/>
            <p14:sldId id="274"/>
            <p14:sldId id="279"/>
            <p14:sldId id="280"/>
            <p14:sldId id="282"/>
            <p14:sldId id="263"/>
            <p14:sldId id="285"/>
            <p14:sldId id="286"/>
            <p14:sldId id="287"/>
            <p14:sldId id="288"/>
            <p14:sldId id="267"/>
          </p14:sldIdLst>
        </p14:section>
        <p14:section name="Extended Framework" id="{654B22F6-356E-458E-8839-B8896A51B229}">
          <p14:sldIdLst>
            <p14:sldId id="284"/>
            <p14:sldId id="265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CAAE-2D6F-4DD6-A0AB-0B13B87DF0D6}" type="datetimeFigureOut">
              <a:rPr lang="en-US" smtClean="0"/>
              <a:t>2024/02/25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87667-D6B6-4AA1-895B-94E077B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7AA8CF03-4FFD-4E9E-88F9-80EB175E51A3}" type="datetime1">
              <a:rPr lang="en-US" smtClean="0"/>
              <a:t>2024/02/25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71B7B436-CD1F-4594-A9FC-4844EE36E646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D5EB341D-F401-42BB-B13D-A7DE76117D19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B533B628-3300-4B91-AEE6-B8FFF28AD718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0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3E14E15B-70CE-4207-A717-9ACD0F5EE866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55C268EF-6E0F-4784-9B75-D8C6975C5872}" type="datetime1">
              <a:rPr lang="en-US" smtClean="0"/>
              <a:t>2024/02/25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B1866AD1-452D-4B42-A49F-0EF053E64336}" type="datetime1">
              <a:rPr lang="en-US" smtClean="0"/>
              <a:t>2024/02/25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15815A28-7DF1-4B65-85CC-1439F7D4B2AB}" type="datetime1">
              <a:rPr lang="en-US" smtClean="0"/>
              <a:t>2024/02/25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0A79A660-EB17-42AD-9822-D2E4C6DFB8BB}" type="datetime1">
              <a:rPr lang="en-US" smtClean="0"/>
              <a:t>2024/02/25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B2F2FAE7-E0DF-452A-BAAD-389D180FA62B}" type="datetime1">
              <a:rPr lang="en-US" smtClean="0"/>
              <a:t>2024/02/25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E7B88164-7F30-43C9-BDCF-1F503BD175F0}" type="datetime1">
              <a:rPr lang="en-US" smtClean="0"/>
              <a:t>2024/02/25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5CB61DBF-6326-4C1E-BE36-754908D2ED18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EEDA5710-DCD2-4705-B8E5-4B2343BF8C13}" type="datetime1">
              <a:rPr lang="en-US" smtClean="0"/>
              <a:t>2024/02/25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97ECF66E-FBBF-45E1-91B9-3B77660D8798}" type="datetime1">
              <a:rPr lang="en-US" smtClean="0"/>
              <a:t>2024/02/25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E2F87EB8-CB7F-42F5-AF97-0CE312F0972C}" type="datetime1">
              <a:rPr lang="en-US" smtClean="0"/>
              <a:t>2024/02/25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79666278-F759-4B2D-88BE-6EB2ADA32E79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C1B011F9-FA16-4967-BB4D-D84DF6242ED3}" type="datetime1">
              <a:rPr lang="en-US" smtClean="0"/>
              <a:t>2024/02/25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958" y="92076"/>
            <a:ext cx="553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BB197C-6040-4DAF-A3B3-D7A5ED0B7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3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tanho.net/pic2html/draw_sfc.html" TargetMode="External"/><Relationship Id="rId2" Type="http://schemas.openxmlformats.org/officeDocument/2006/relationships/hyperlink" Target="https://en.wikipedia.org/wiki/Hilbert_cur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tackoverflow.com/a/33902929/707750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D061-D5D1-E287-FB80-92BC1A418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A03A3-6608-DFB0-96D2-F5F81B04F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5F7EB-678D-9212-2B9C-7D02726B1897}"/>
              </a:ext>
            </a:extLst>
          </p:cNvPr>
          <p:cNvSpPr/>
          <p:nvPr/>
        </p:nvSpPr>
        <p:spPr>
          <a:xfrm>
            <a:off x="-383813" y="126511"/>
            <a:ext cx="2537948" cy="2378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31719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Rectangle 1082">
            <a:extLst>
              <a:ext uri="{FF2B5EF4-FFF2-40B4-BE49-F238E27FC236}">
                <a16:creationId xmlns:a16="http://schemas.microsoft.com/office/drawing/2014/main" id="{1C21D62D-87DA-C41E-DA88-1FA1EB2A5D16}"/>
              </a:ext>
            </a:extLst>
          </p:cNvPr>
          <p:cNvSpPr/>
          <p:nvPr/>
        </p:nvSpPr>
        <p:spPr>
          <a:xfrm>
            <a:off x="5250535" y="4286704"/>
            <a:ext cx="1224084" cy="122589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6498593D-BEBA-70CD-DE56-E554C62173AE}"/>
                  </a:ext>
                </a:extLst>
              </p:cNvPr>
              <p:cNvSpPr txBox="1"/>
              <p:nvPr/>
            </p:nvSpPr>
            <p:spPr>
              <a:xfrm>
                <a:off x="5658676" y="5072546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6498593D-BEBA-70CD-DE56-E554C6217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76" y="5072546"/>
                <a:ext cx="405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50"/>
                <a:ext cx="10353762" cy="67676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</m:oMath>
                </a14:m>
                <a:r>
                  <a:rPr lang="en-US" dirty="0"/>
                  <a:t> we can construct a trivial solution, owing to the bottom corner being both “right” and “diagonal”</a:t>
                </a:r>
              </a:p>
              <a:p>
                <a:r>
                  <a:rPr lang="en-US" dirty="0"/>
                  <a:t>More generally, we can build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solution to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50"/>
                <a:ext cx="10353762" cy="6767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A04612-5A9B-8BDF-5043-571A7238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955829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A04612-5A9B-8BDF-5043-571A7238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955829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3E617F-F9B6-4EE3-1BF3-8604EC629B80}"/>
              </a:ext>
            </a:extLst>
          </p:cNvPr>
          <p:cNvSpPr txBox="1"/>
          <p:nvPr/>
        </p:nvSpPr>
        <p:spPr>
          <a:xfrm>
            <a:off x="951034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9EC243-25D2-C61B-AE9B-8DA820C8B066}"/>
              </a:ext>
            </a:extLst>
          </p:cNvPr>
          <p:cNvSpPr/>
          <p:nvPr/>
        </p:nvSpPr>
        <p:spPr>
          <a:xfrm>
            <a:off x="11238038" y="4954526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7AB722-E76B-10E6-7788-1320F93BE321}"/>
              </a:ext>
            </a:extLst>
          </p:cNvPr>
          <p:cNvSpPr/>
          <p:nvPr/>
        </p:nvSpPr>
        <p:spPr>
          <a:xfrm>
            <a:off x="11238038" y="5863233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B75F4C-1F77-342C-9579-A8EF9D31C837}"/>
              </a:ext>
            </a:extLst>
          </p:cNvPr>
          <p:cNvGrpSpPr/>
          <p:nvPr/>
        </p:nvGrpSpPr>
        <p:grpSpPr>
          <a:xfrm>
            <a:off x="5254802" y="4287637"/>
            <a:ext cx="457200" cy="457200"/>
            <a:chOff x="1904999" y="3524250"/>
            <a:chExt cx="457200" cy="457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4EF671-820C-EA81-23B8-A02ADADF282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66281C-0A0D-545C-173A-36D15F37C50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9DE197-FCD2-DE05-7BEE-96592D2EFE3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B9C0C0-A4EB-156E-5B4C-0D79631E6F9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246FD3-C200-6248-ADFD-6EA6D33B7E1B}"/>
              </a:ext>
            </a:extLst>
          </p:cNvPr>
          <p:cNvGrpSpPr/>
          <p:nvPr/>
        </p:nvGrpSpPr>
        <p:grpSpPr>
          <a:xfrm>
            <a:off x="6014568" y="4287637"/>
            <a:ext cx="457200" cy="457200"/>
            <a:chOff x="1904999" y="3524250"/>
            <a:chExt cx="457200" cy="457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F65C7A-C875-7070-3F6A-83AEFC840E4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E7E31B-A0CF-1519-AE1D-1D16D8DD357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44093E-E694-DF01-0194-7FC4D78E7A3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7954B6-62DC-D0DB-CCC8-9118D84C27D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D88E24-0435-1A2C-E194-019EB385F338}"/>
              </a:ext>
            </a:extLst>
          </p:cNvPr>
          <p:cNvGrpSpPr/>
          <p:nvPr/>
        </p:nvGrpSpPr>
        <p:grpSpPr>
          <a:xfrm>
            <a:off x="6471767" y="4287637"/>
            <a:ext cx="457200" cy="457200"/>
            <a:chOff x="1904999" y="3524250"/>
            <a:chExt cx="457200" cy="4572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1586D8-1B36-73F6-5EF8-80B3BE1F793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8EFC27-84FF-8AB5-7BFE-5233A54CBF0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952393-AA47-BB7D-8851-F0145794446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972A33-00B0-2758-BBAF-89D4D57D70C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596BD-2FA1-938A-AC9F-BE82E05AA3FB}"/>
              </a:ext>
            </a:extLst>
          </p:cNvPr>
          <p:cNvGrpSpPr/>
          <p:nvPr/>
        </p:nvGrpSpPr>
        <p:grpSpPr>
          <a:xfrm>
            <a:off x="5254802" y="5047254"/>
            <a:ext cx="457200" cy="457200"/>
            <a:chOff x="1904999" y="3524250"/>
            <a:chExt cx="457200" cy="4572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8FFACE-798D-D85C-34BE-2650DAAD6DB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51B0E-4547-60FB-B7C1-EF6991B54DC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3FFDBF-F5CA-3C79-BEFA-049A44B2E5C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598664-47C3-C6B5-2450-8BF90C6C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900">
            <a:extLst>
              <a:ext uri="{FF2B5EF4-FFF2-40B4-BE49-F238E27FC236}">
                <a16:creationId xmlns:a16="http://schemas.microsoft.com/office/drawing/2014/main" id="{03ADBFEF-885B-DE0C-E8C9-61759289D9FC}"/>
              </a:ext>
            </a:extLst>
          </p:cNvPr>
          <p:cNvGrpSpPr/>
          <p:nvPr/>
        </p:nvGrpSpPr>
        <p:grpSpPr>
          <a:xfrm>
            <a:off x="6014568" y="5047254"/>
            <a:ext cx="457200" cy="457200"/>
            <a:chOff x="1904999" y="3524250"/>
            <a:chExt cx="457200" cy="457200"/>
          </a:xfrm>
        </p:grpSpPr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3BAF0582-1FC1-F1EB-F6AA-7D9B72CE1D2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C52C2F32-FAEA-D300-21D7-E71AF97B988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B904A328-FE32-1DAE-2653-9913A47D61B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910614E2-3AD2-D5D4-8504-78CDF19A5DF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6" name="Group 905">
            <a:extLst>
              <a:ext uri="{FF2B5EF4-FFF2-40B4-BE49-F238E27FC236}">
                <a16:creationId xmlns:a16="http://schemas.microsoft.com/office/drawing/2014/main" id="{B65B1B36-A650-265D-A33B-53D6EA9DF067}"/>
              </a:ext>
            </a:extLst>
          </p:cNvPr>
          <p:cNvGrpSpPr/>
          <p:nvPr/>
        </p:nvGrpSpPr>
        <p:grpSpPr>
          <a:xfrm>
            <a:off x="6471767" y="5047254"/>
            <a:ext cx="457200" cy="457200"/>
            <a:chOff x="1904999" y="3524250"/>
            <a:chExt cx="457200" cy="457200"/>
          </a:xfrm>
        </p:grpSpPr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C31A6294-BD5A-C63A-0C8A-6C85C76612C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0FA2CE82-66B4-33C8-4940-CBBDD6C90A0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0413412-7FC9-E754-F0AC-EF92FFD72E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06CE3B52-066E-D9DC-8940-E5EF8F59D87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BE9380AC-9413-D005-3D8F-3C3E177B8A71}"/>
                  </a:ext>
                </a:extLst>
              </p:cNvPr>
              <p:cNvSpPr txBox="1"/>
              <p:nvPr/>
            </p:nvSpPr>
            <p:spPr>
              <a:xfrm>
                <a:off x="5659390" y="433148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BE9380AC-9413-D005-3D8F-3C3E177B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90" y="4331489"/>
                <a:ext cx="4057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8" name="Octagon 987">
            <a:extLst>
              <a:ext uri="{FF2B5EF4-FFF2-40B4-BE49-F238E27FC236}">
                <a16:creationId xmlns:a16="http://schemas.microsoft.com/office/drawing/2014/main" id="{91EC62D2-87BD-92F7-F070-E75E6CCA3EA1}"/>
              </a:ext>
            </a:extLst>
          </p:cNvPr>
          <p:cNvSpPr/>
          <p:nvPr/>
        </p:nvSpPr>
        <p:spPr>
          <a:xfrm>
            <a:off x="6106077" y="4380335"/>
            <a:ext cx="274320" cy="274320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C5F91CAF-8132-A557-E69C-8F99943FB418}"/>
              </a:ext>
            </a:extLst>
          </p:cNvPr>
          <p:cNvSpPr/>
          <p:nvPr/>
        </p:nvSpPr>
        <p:spPr>
          <a:xfrm>
            <a:off x="5344481" y="4380335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D3257A5E-799F-F92C-86C1-0B2B8080DD13}"/>
              </a:ext>
            </a:extLst>
          </p:cNvPr>
          <p:cNvCxnSpPr>
            <a:cxnSpLocks/>
          </p:cNvCxnSpPr>
          <p:nvPr/>
        </p:nvCxnSpPr>
        <p:spPr>
          <a:xfrm>
            <a:off x="6705279" y="5123624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222FB8EC-4246-397C-88A9-A4C2D045993A}"/>
              </a:ext>
            </a:extLst>
          </p:cNvPr>
          <p:cNvCxnSpPr>
            <a:cxnSpLocks/>
          </p:cNvCxnSpPr>
          <p:nvPr/>
        </p:nvCxnSpPr>
        <p:spPr>
          <a:xfrm>
            <a:off x="6705279" y="4599492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D0B79ECC-FBF9-95C1-3C70-B1E5F37FE35C}"/>
                  </a:ext>
                </a:extLst>
              </p:cNvPr>
              <p:cNvSpPr txBox="1"/>
              <p:nvPr/>
            </p:nvSpPr>
            <p:spPr>
              <a:xfrm>
                <a:off x="6503958" y="4708305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D0B79ECC-FBF9-95C1-3C70-B1E5F37F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58" y="4708305"/>
                <a:ext cx="405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BF371641-8C51-053F-B76F-70DCDDF77A5C}"/>
              </a:ext>
            </a:extLst>
          </p:cNvPr>
          <p:cNvCxnSpPr>
            <a:cxnSpLocks/>
          </p:cNvCxnSpPr>
          <p:nvPr/>
        </p:nvCxnSpPr>
        <p:spPr>
          <a:xfrm>
            <a:off x="6705279" y="4533297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1E2AA185-DDB9-DA84-8375-F9238786AE89}"/>
              </a:ext>
            </a:extLst>
          </p:cNvPr>
          <p:cNvCxnSpPr>
            <a:cxnSpLocks/>
          </p:cNvCxnSpPr>
          <p:nvPr/>
        </p:nvCxnSpPr>
        <p:spPr>
          <a:xfrm>
            <a:off x="6704473" y="504583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655DBFF6-DF5B-73E2-6F04-48B16953BCE6}"/>
                  </a:ext>
                </a:extLst>
              </p:cNvPr>
              <p:cNvSpPr txBox="1"/>
              <p:nvPr/>
            </p:nvSpPr>
            <p:spPr>
              <a:xfrm>
                <a:off x="6040270" y="4708305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655DBFF6-DF5B-73E2-6F04-48B16953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70" y="4708305"/>
                <a:ext cx="4057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221F62E9-B693-B4E2-65CD-74309BB4DA87}"/>
                  </a:ext>
                </a:extLst>
              </p:cNvPr>
              <p:cNvSpPr txBox="1"/>
              <p:nvPr/>
            </p:nvSpPr>
            <p:spPr>
              <a:xfrm>
                <a:off x="5280504" y="4708305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221F62E9-B693-B4E2-65CD-74309BB4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504" y="4708305"/>
                <a:ext cx="405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7" name="Octagon 1016">
            <a:extLst>
              <a:ext uri="{FF2B5EF4-FFF2-40B4-BE49-F238E27FC236}">
                <a16:creationId xmlns:a16="http://schemas.microsoft.com/office/drawing/2014/main" id="{597CCF5F-9BBF-7187-937F-45ED3517D656}"/>
              </a:ext>
            </a:extLst>
          </p:cNvPr>
          <p:cNvSpPr/>
          <p:nvPr/>
        </p:nvSpPr>
        <p:spPr>
          <a:xfrm>
            <a:off x="6565672" y="513128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Right Brace 1017">
            <a:extLst>
              <a:ext uri="{FF2B5EF4-FFF2-40B4-BE49-F238E27FC236}">
                <a16:creationId xmlns:a16="http://schemas.microsoft.com/office/drawing/2014/main" id="{5BE75710-B914-2F87-179F-D515DEE1DC3B}"/>
              </a:ext>
            </a:extLst>
          </p:cNvPr>
          <p:cNvSpPr/>
          <p:nvPr/>
        </p:nvSpPr>
        <p:spPr>
          <a:xfrm rot="10800000">
            <a:off x="5067412" y="4287636"/>
            <a:ext cx="168171" cy="121681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1AD8841F-D9A0-EA0A-2C66-943F1BA6AADD}"/>
                  </a:ext>
                </a:extLst>
              </p:cNvPr>
              <p:cNvSpPr txBox="1"/>
              <p:nvPr/>
            </p:nvSpPr>
            <p:spPr>
              <a:xfrm>
                <a:off x="4665190" y="4708305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1AD8841F-D9A0-EA0A-2C66-943F1BA6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90" y="4708305"/>
                <a:ext cx="4910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0" name="Right Brace 1019">
            <a:extLst>
              <a:ext uri="{FF2B5EF4-FFF2-40B4-BE49-F238E27FC236}">
                <a16:creationId xmlns:a16="http://schemas.microsoft.com/office/drawing/2014/main" id="{33220C44-F54A-FC5C-4559-720AA9E8AEB5}"/>
              </a:ext>
            </a:extLst>
          </p:cNvPr>
          <p:cNvSpPr/>
          <p:nvPr/>
        </p:nvSpPr>
        <p:spPr>
          <a:xfrm rot="16200000">
            <a:off x="5779200" y="3569367"/>
            <a:ext cx="168171" cy="121696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230FEDE4-9FF0-79F4-4E9C-990906DA6BF2}"/>
                  </a:ext>
                </a:extLst>
              </p:cNvPr>
              <p:cNvSpPr txBox="1"/>
              <p:nvPr/>
            </p:nvSpPr>
            <p:spPr>
              <a:xfrm>
                <a:off x="5067408" y="3749287"/>
                <a:ext cx="1609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230FEDE4-9FF0-79F4-4E9C-990906DA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08" y="3749287"/>
                <a:ext cx="16094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2" name="Right Brace 1021">
            <a:extLst>
              <a:ext uri="{FF2B5EF4-FFF2-40B4-BE49-F238E27FC236}">
                <a16:creationId xmlns:a16="http://schemas.microsoft.com/office/drawing/2014/main" id="{3F48C3B6-B337-814D-D31A-2748318656A7}"/>
              </a:ext>
            </a:extLst>
          </p:cNvPr>
          <p:cNvSpPr/>
          <p:nvPr/>
        </p:nvSpPr>
        <p:spPr>
          <a:xfrm rot="5400000">
            <a:off x="6007798" y="4797444"/>
            <a:ext cx="168171" cy="1674165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CBF711C1-17E7-7FC7-D7E6-6771794DFA9F}"/>
                  </a:ext>
                </a:extLst>
              </p:cNvPr>
              <p:cNvSpPr txBox="1"/>
              <p:nvPr/>
            </p:nvSpPr>
            <p:spPr>
              <a:xfrm>
                <a:off x="5344481" y="5698093"/>
                <a:ext cx="1510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CBF711C1-17E7-7FC7-D7E6-6771794DF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81" y="5698093"/>
                <a:ext cx="15106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C08679A9-29B3-C19E-B4A8-5D9BDC2308CF}"/>
              </a:ext>
            </a:extLst>
          </p:cNvPr>
          <p:cNvGrpSpPr/>
          <p:nvPr/>
        </p:nvGrpSpPr>
        <p:grpSpPr>
          <a:xfrm>
            <a:off x="2541219" y="4287637"/>
            <a:ext cx="457200" cy="457200"/>
            <a:chOff x="1904999" y="3524250"/>
            <a:chExt cx="457200" cy="457200"/>
          </a:xfrm>
        </p:grpSpPr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24581AC-5315-7E3A-0A06-C5B1B16F2A9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88797AB-546B-693B-D7D8-0A3DF2AC616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0A657B1D-B28E-5773-E217-6B207AA1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B7C9EEFD-A828-532C-7DB2-4EF8979A6E0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71C4061F-5DB8-A524-C231-E811E075D2D8}"/>
              </a:ext>
            </a:extLst>
          </p:cNvPr>
          <p:cNvGrpSpPr/>
          <p:nvPr/>
        </p:nvGrpSpPr>
        <p:grpSpPr>
          <a:xfrm>
            <a:off x="2541219" y="5047254"/>
            <a:ext cx="457200" cy="457200"/>
            <a:chOff x="1904999" y="3524250"/>
            <a:chExt cx="457200" cy="457200"/>
          </a:xfrm>
        </p:grpSpPr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2DEE7F0D-AA20-F3F2-645E-FC60C786413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CC370C6-98B6-04E2-FCC4-0D53E2A751B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4604825-1EC8-0410-9B2B-8C6AB982D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5A4D267B-F6A1-9FA6-57A8-5FFB3C02AA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DFCAA043-0993-2908-70D2-713E97D5E58D}"/>
              </a:ext>
            </a:extLst>
          </p:cNvPr>
          <p:cNvCxnSpPr>
            <a:cxnSpLocks/>
          </p:cNvCxnSpPr>
          <p:nvPr/>
        </p:nvCxnSpPr>
        <p:spPr>
          <a:xfrm>
            <a:off x="2773774" y="5123624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64DB3F71-B0DB-C7F4-E050-531CC2B6D90B}"/>
              </a:ext>
            </a:extLst>
          </p:cNvPr>
          <p:cNvCxnSpPr>
            <a:cxnSpLocks/>
          </p:cNvCxnSpPr>
          <p:nvPr/>
        </p:nvCxnSpPr>
        <p:spPr>
          <a:xfrm>
            <a:off x="2773774" y="504583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E6E11F26-9A20-CBEF-FBA7-536964D2FE21}"/>
              </a:ext>
            </a:extLst>
          </p:cNvPr>
          <p:cNvCxnSpPr>
            <a:cxnSpLocks/>
          </p:cNvCxnSpPr>
          <p:nvPr/>
        </p:nvCxnSpPr>
        <p:spPr>
          <a:xfrm>
            <a:off x="2773774" y="4599492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Oval 1069">
            <a:extLst>
              <a:ext uri="{FF2B5EF4-FFF2-40B4-BE49-F238E27FC236}">
                <a16:creationId xmlns:a16="http://schemas.microsoft.com/office/drawing/2014/main" id="{1B927145-AB0C-D5AB-3127-5CBB79B5D193}"/>
              </a:ext>
            </a:extLst>
          </p:cNvPr>
          <p:cNvSpPr/>
          <p:nvPr/>
        </p:nvSpPr>
        <p:spPr>
          <a:xfrm>
            <a:off x="2630898" y="4380335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A76DB05E-6458-1606-FF03-C3091FB4A44D}"/>
                  </a:ext>
                </a:extLst>
              </p:cNvPr>
              <p:cNvSpPr txBox="1"/>
              <p:nvPr/>
            </p:nvSpPr>
            <p:spPr>
              <a:xfrm>
                <a:off x="2571684" y="4703542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A76DB05E-6458-1606-FF03-C3091FB4A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684" y="4703542"/>
                <a:ext cx="4057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4" name="Right Brace 1073">
            <a:extLst>
              <a:ext uri="{FF2B5EF4-FFF2-40B4-BE49-F238E27FC236}">
                <a16:creationId xmlns:a16="http://schemas.microsoft.com/office/drawing/2014/main" id="{7E52EE79-CF71-8B35-A8CD-26ED904B02F8}"/>
              </a:ext>
            </a:extLst>
          </p:cNvPr>
          <p:cNvSpPr/>
          <p:nvPr/>
        </p:nvSpPr>
        <p:spPr>
          <a:xfrm rot="10800000">
            <a:off x="2353829" y="4287636"/>
            <a:ext cx="168171" cy="121681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CAD1E9E2-FE79-EC9A-4217-25B684B60465}"/>
                  </a:ext>
                </a:extLst>
              </p:cNvPr>
              <p:cNvSpPr txBox="1"/>
              <p:nvPr/>
            </p:nvSpPr>
            <p:spPr>
              <a:xfrm>
                <a:off x="1951607" y="4708305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CAD1E9E2-FE79-EC9A-4217-25B684B60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07" y="4708305"/>
                <a:ext cx="4910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6" name="Right Brace 1075">
            <a:extLst>
              <a:ext uri="{FF2B5EF4-FFF2-40B4-BE49-F238E27FC236}">
                <a16:creationId xmlns:a16="http://schemas.microsoft.com/office/drawing/2014/main" id="{374C1B1A-FA2D-42FB-90DF-0B2280508B32}"/>
              </a:ext>
            </a:extLst>
          </p:cNvPr>
          <p:cNvSpPr/>
          <p:nvPr/>
        </p:nvSpPr>
        <p:spPr>
          <a:xfrm rot="16200000">
            <a:off x="2685733" y="3949251"/>
            <a:ext cx="168171" cy="457198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DC4B80AD-5BCD-DD1A-E04F-F9A42E825EE2}"/>
                  </a:ext>
                </a:extLst>
              </p:cNvPr>
              <p:cNvSpPr txBox="1"/>
              <p:nvPr/>
            </p:nvSpPr>
            <p:spPr>
              <a:xfrm>
                <a:off x="2566921" y="3749287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DC4B80AD-5BCD-DD1A-E04F-F9A42E82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21" y="3749287"/>
                <a:ext cx="4057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5" name="Octagon 1054">
            <a:extLst>
              <a:ext uri="{FF2B5EF4-FFF2-40B4-BE49-F238E27FC236}">
                <a16:creationId xmlns:a16="http://schemas.microsoft.com/office/drawing/2014/main" id="{E227C663-3A6E-FFA0-440A-FDFA78FF4E01}"/>
              </a:ext>
            </a:extLst>
          </p:cNvPr>
          <p:cNvSpPr/>
          <p:nvPr/>
        </p:nvSpPr>
        <p:spPr>
          <a:xfrm>
            <a:off x="2633962" y="5143602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8EE116DA-7DA3-E9B9-18C4-70DEB96639BC}"/>
              </a:ext>
            </a:extLst>
          </p:cNvPr>
          <p:cNvSpPr/>
          <p:nvPr/>
        </p:nvSpPr>
        <p:spPr>
          <a:xfrm>
            <a:off x="6562331" y="4380335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AE71FC5E-B4F1-3D5E-C039-7D1787D35C7D}"/>
              </a:ext>
            </a:extLst>
          </p:cNvPr>
          <p:cNvCxnSpPr>
            <a:cxnSpLocks/>
          </p:cNvCxnSpPr>
          <p:nvPr/>
        </p:nvCxnSpPr>
        <p:spPr>
          <a:xfrm>
            <a:off x="6241407" y="4517495"/>
            <a:ext cx="4638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Rectangle 1082">
            <a:extLst>
              <a:ext uri="{FF2B5EF4-FFF2-40B4-BE49-F238E27FC236}">
                <a16:creationId xmlns:a16="http://schemas.microsoft.com/office/drawing/2014/main" id="{1C21D62D-87DA-C41E-DA88-1FA1EB2A5D16}"/>
              </a:ext>
            </a:extLst>
          </p:cNvPr>
          <p:cNvSpPr/>
          <p:nvPr/>
        </p:nvSpPr>
        <p:spPr>
          <a:xfrm>
            <a:off x="1036186" y="4040131"/>
            <a:ext cx="1224084" cy="122589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6498593D-BEBA-70CD-DE56-E554C62173AE}"/>
                  </a:ext>
                </a:extLst>
              </p:cNvPr>
              <p:cNvSpPr txBox="1"/>
              <p:nvPr/>
            </p:nvSpPr>
            <p:spPr>
              <a:xfrm>
                <a:off x="1444327" y="4825973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6498593D-BEBA-70CD-DE56-E554C6217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27" y="4825973"/>
                <a:ext cx="405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50"/>
                <a:ext cx="10353762" cy="6767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dirty="0"/>
                  <a:t> is trivially solved, since the start is the end, and no path needs to be followed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scenario is impossible, since the start and end positions are coincident, but there are more cells below that need to be traversed, which would require backtracking, necessitating an invalid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50"/>
                <a:ext cx="10353762" cy="6767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A04612-5A9B-8BDF-5043-571A7238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181805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*L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*R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A04612-5A9B-8BDF-5043-571A7238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181805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*L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*R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3E617F-F9B6-4EE3-1BF3-8604EC629B80}"/>
              </a:ext>
            </a:extLst>
          </p:cNvPr>
          <p:cNvSpPr txBox="1"/>
          <p:nvPr/>
        </p:nvSpPr>
        <p:spPr>
          <a:xfrm>
            <a:off x="951034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9EC243-25D2-C61B-AE9B-8DA820C8B066}"/>
              </a:ext>
            </a:extLst>
          </p:cNvPr>
          <p:cNvSpPr/>
          <p:nvPr/>
        </p:nvSpPr>
        <p:spPr>
          <a:xfrm>
            <a:off x="11238038" y="5405606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B75F4C-1F77-342C-9579-A8EF9D31C837}"/>
              </a:ext>
            </a:extLst>
          </p:cNvPr>
          <p:cNvGrpSpPr/>
          <p:nvPr/>
        </p:nvGrpSpPr>
        <p:grpSpPr>
          <a:xfrm>
            <a:off x="1040453" y="4041064"/>
            <a:ext cx="457200" cy="457200"/>
            <a:chOff x="1904999" y="3524250"/>
            <a:chExt cx="457200" cy="457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4EF671-820C-EA81-23B8-A02ADADF282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66281C-0A0D-545C-173A-36D15F37C50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9DE197-FCD2-DE05-7BEE-96592D2EFE3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B9C0C0-A4EB-156E-5B4C-0D79631E6F9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246FD3-C200-6248-ADFD-6EA6D33B7E1B}"/>
              </a:ext>
            </a:extLst>
          </p:cNvPr>
          <p:cNvGrpSpPr/>
          <p:nvPr/>
        </p:nvGrpSpPr>
        <p:grpSpPr>
          <a:xfrm>
            <a:off x="1800219" y="4041064"/>
            <a:ext cx="457200" cy="457200"/>
            <a:chOff x="1904999" y="3524250"/>
            <a:chExt cx="457200" cy="457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F65C7A-C875-7070-3F6A-83AEFC840E4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E7E31B-A0CF-1519-AE1D-1D16D8DD357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44093E-E694-DF01-0194-7FC4D78E7A3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7954B6-62DC-D0DB-CCC8-9118D84C27D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D88E24-0435-1A2C-E194-019EB385F338}"/>
              </a:ext>
            </a:extLst>
          </p:cNvPr>
          <p:cNvGrpSpPr/>
          <p:nvPr/>
        </p:nvGrpSpPr>
        <p:grpSpPr>
          <a:xfrm>
            <a:off x="2257418" y="4041064"/>
            <a:ext cx="457200" cy="457200"/>
            <a:chOff x="1904999" y="3524250"/>
            <a:chExt cx="457200" cy="4572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1586D8-1B36-73F6-5EF8-80B3BE1F793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8EFC27-84FF-8AB5-7BFE-5233A54CBF0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952393-AA47-BB7D-8851-F0145794446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972A33-00B0-2758-BBAF-89D4D57D70C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596BD-2FA1-938A-AC9F-BE82E05AA3FB}"/>
              </a:ext>
            </a:extLst>
          </p:cNvPr>
          <p:cNvGrpSpPr/>
          <p:nvPr/>
        </p:nvGrpSpPr>
        <p:grpSpPr>
          <a:xfrm>
            <a:off x="1040453" y="4800681"/>
            <a:ext cx="457200" cy="457200"/>
            <a:chOff x="1904999" y="3524250"/>
            <a:chExt cx="457200" cy="4572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8FFACE-798D-D85C-34BE-2650DAAD6DB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51B0E-4547-60FB-B7C1-EF6991B54DC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3FFDBF-F5CA-3C79-BEFA-049A44B2E5C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598664-47C3-C6B5-2450-8BF90C6C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900">
            <a:extLst>
              <a:ext uri="{FF2B5EF4-FFF2-40B4-BE49-F238E27FC236}">
                <a16:creationId xmlns:a16="http://schemas.microsoft.com/office/drawing/2014/main" id="{03ADBFEF-885B-DE0C-E8C9-61759289D9FC}"/>
              </a:ext>
            </a:extLst>
          </p:cNvPr>
          <p:cNvGrpSpPr/>
          <p:nvPr/>
        </p:nvGrpSpPr>
        <p:grpSpPr>
          <a:xfrm>
            <a:off x="1800219" y="4800681"/>
            <a:ext cx="457200" cy="457200"/>
            <a:chOff x="1904999" y="3524250"/>
            <a:chExt cx="457200" cy="457200"/>
          </a:xfrm>
        </p:grpSpPr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3BAF0582-1FC1-F1EB-F6AA-7D9B72CE1D2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C52C2F32-FAEA-D300-21D7-E71AF97B988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B904A328-FE32-1DAE-2653-9913A47D61B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910614E2-3AD2-D5D4-8504-78CDF19A5DF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6" name="Group 905">
            <a:extLst>
              <a:ext uri="{FF2B5EF4-FFF2-40B4-BE49-F238E27FC236}">
                <a16:creationId xmlns:a16="http://schemas.microsoft.com/office/drawing/2014/main" id="{B65B1B36-A650-265D-A33B-53D6EA9DF067}"/>
              </a:ext>
            </a:extLst>
          </p:cNvPr>
          <p:cNvGrpSpPr/>
          <p:nvPr/>
        </p:nvGrpSpPr>
        <p:grpSpPr>
          <a:xfrm>
            <a:off x="2257418" y="4800681"/>
            <a:ext cx="457200" cy="457200"/>
            <a:chOff x="1904999" y="3524250"/>
            <a:chExt cx="457200" cy="457200"/>
          </a:xfrm>
        </p:grpSpPr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C31A6294-BD5A-C63A-0C8A-6C85C76612C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0FA2CE82-66B4-33C8-4940-CBBDD6C90A0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0413412-7FC9-E754-F0AC-EF92FFD72E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06CE3B52-066E-D9DC-8940-E5EF8F59D87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BE9380AC-9413-D005-3D8F-3C3E177B8A71}"/>
                  </a:ext>
                </a:extLst>
              </p:cNvPr>
              <p:cNvSpPr txBox="1"/>
              <p:nvPr/>
            </p:nvSpPr>
            <p:spPr>
              <a:xfrm>
                <a:off x="1445041" y="4084916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BE9380AC-9413-D005-3D8F-3C3E177B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41" y="4084916"/>
                <a:ext cx="4057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8" name="Octagon 987">
            <a:extLst>
              <a:ext uri="{FF2B5EF4-FFF2-40B4-BE49-F238E27FC236}">
                <a16:creationId xmlns:a16="http://schemas.microsoft.com/office/drawing/2014/main" id="{91EC62D2-87BD-92F7-F070-E75E6CCA3EA1}"/>
              </a:ext>
            </a:extLst>
          </p:cNvPr>
          <p:cNvSpPr/>
          <p:nvPr/>
        </p:nvSpPr>
        <p:spPr>
          <a:xfrm>
            <a:off x="1129833" y="4891332"/>
            <a:ext cx="274320" cy="274320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C5F91CAF-8132-A557-E69C-8F99943FB418}"/>
              </a:ext>
            </a:extLst>
          </p:cNvPr>
          <p:cNvSpPr/>
          <p:nvPr/>
        </p:nvSpPr>
        <p:spPr>
          <a:xfrm>
            <a:off x="1130132" y="413376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222FB8EC-4246-397C-88A9-A4C2D045993A}"/>
              </a:ext>
            </a:extLst>
          </p:cNvPr>
          <p:cNvCxnSpPr>
            <a:cxnSpLocks/>
          </p:cNvCxnSpPr>
          <p:nvPr/>
        </p:nvCxnSpPr>
        <p:spPr>
          <a:xfrm>
            <a:off x="2490930" y="4352919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D0B79ECC-FBF9-95C1-3C70-B1E5F37FE35C}"/>
                  </a:ext>
                </a:extLst>
              </p:cNvPr>
              <p:cNvSpPr txBox="1"/>
              <p:nvPr/>
            </p:nvSpPr>
            <p:spPr>
              <a:xfrm>
                <a:off x="2289609" y="4461732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D0B79ECC-FBF9-95C1-3C70-B1E5F37F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9" y="4461732"/>
                <a:ext cx="405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BF371641-8C51-053F-B76F-70DCDDF77A5C}"/>
              </a:ext>
            </a:extLst>
          </p:cNvPr>
          <p:cNvCxnSpPr>
            <a:cxnSpLocks/>
          </p:cNvCxnSpPr>
          <p:nvPr/>
        </p:nvCxnSpPr>
        <p:spPr>
          <a:xfrm>
            <a:off x="2490930" y="4286724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1E2AA185-DDB9-DA84-8375-F9238786AE89}"/>
              </a:ext>
            </a:extLst>
          </p:cNvPr>
          <p:cNvCxnSpPr>
            <a:cxnSpLocks/>
          </p:cNvCxnSpPr>
          <p:nvPr/>
        </p:nvCxnSpPr>
        <p:spPr>
          <a:xfrm>
            <a:off x="2490124" y="47992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655DBFF6-DF5B-73E2-6F04-48B16953BCE6}"/>
                  </a:ext>
                </a:extLst>
              </p:cNvPr>
              <p:cNvSpPr txBox="1"/>
              <p:nvPr/>
            </p:nvSpPr>
            <p:spPr>
              <a:xfrm>
                <a:off x="1825921" y="4461732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655DBFF6-DF5B-73E2-6F04-48B16953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21" y="4461732"/>
                <a:ext cx="4057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221F62E9-B693-B4E2-65CD-74309BB4DA87}"/>
                  </a:ext>
                </a:extLst>
              </p:cNvPr>
              <p:cNvSpPr txBox="1"/>
              <p:nvPr/>
            </p:nvSpPr>
            <p:spPr>
              <a:xfrm>
                <a:off x="1066155" y="4461732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221F62E9-B693-B4E2-65CD-74309BB4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55" y="4461732"/>
                <a:ext cx="405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7" name="Octagon 1016">
            <a:extLst>
              <a:ext uri="{FF2B5EF4-FFF2-40B4-BE49-F238E27FC236}">
                <a16:creationId xmlns:a16="http://schemas.microsoft.com/office/drawing/2014/main" id="{597CCF5F-9BBF-7187-937F-45ED3517D656}"/>
              </a:ext>
            </a:extLst>
          </p:cNvPr>
          <p:cNvSpPr/>
          <p:nvPr/>
        </p:nvSpPr>
        <p:spPr>
          <a:xfrm>
            <a:off x="2351323" y="4133762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Right Brace 1017">
            <a:extLst>
              <a:ext uri="{FF2B5EF4-FFF2-40B4-BE49-F238E27FC236}">
                <a16:creationId xmlns:a16="http://schemas.microsoft.com/office/drawing/2014/main" id="{5BE75710-B914-2F87-179F-D515DEE1DC3B}"/>
              </a:ext>
            </a:extLst>
          </p:cNvPr>
          <p:cNvSpPr/>
          <p:nvPr/>
        </p:nvSpPr>
        <p:spPr>
          <a:xfrm rot="10800000">
            <a:off x="853063" y="4041063"/>
            <a:ext cx="168171" cy="121681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1AD8841F-D9A0-EA0A-2C66-943F1BA6AADD}"/>
                  </a:ext>
                </a:extLst>
              </p:cNvPr>
              <p:cNvSpPr txBox="1"/>
              <p:nvPr/>
            </p:nvSpPr>
            <p:spPr>
              <a:xfrm>
                <a:off x="450841" y="4461732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1AD8841F-D9A0-EA0A-2C66-943F1BA6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41" y="4461732"/>
                <a:ext cx="49102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0" name="Right Brace 1019">
            <a:extLst>
              <a:ext uri="{FF2B5EF4-FFF2-40B4-BE49-F238E27FC236}">
                <a16:creationId xmlns:a16="http://schemas.microsoft.com/office/drawing/2014/main" id="{33220C44-F54A-FC5C-4559-720AA9E8AEB5}"/>
              </a:ext>
            </a:extLst>
          </p:cNvPr>
          <p:cNvSpPr/>
          <p:nvPr/>
        </p:nvSpPr>
        <p:spPr>
          <a:xfrm rot="16200000">
            <a:off x="1564851" y="3322794"/>
            <a:ext cx="168171" cy="121696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230FEDE4-9FF0-79F4-4E9C-990906DA6BF2}"/>
                  </a:ext>
                </a:extLst>
              </p:cNvPr>
              <p:cNvSpPr txBox="1"/>
              <p:nvPr/>
            </p:nvSpPr>
            <p:spPr>
              <a:xfrm>
                <a:off x="1454884" y="3502714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230FEDE4-9FF0-79F4-4E9C-990906DA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84" y="3502714"/>
                <a:ext cx="40579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2" name="Right Brace 1021">
            <a:extLst>
              <a:ext uri="{FF2B5EF4-FFF2-40B4-BE49-F238E27FC236}">
                <a16:creationId xmlns:a16="http://schemas.microsoft.com/office/drawing/2014/main" id="{3F48C3B6-B337-814D-D31A-2748318656A7}"/>
              </a:ext>
            </a:extLst>
          </p:cNvPr>
          <p:cNvSpPr/>
          <p:nvPr/>
        </p:nvSpPr>
        <p:spPr>
          <a:xfrm rot="5400000">
            <a:off x="1793449" y="4986724"/>
            <a:ext cx="168171" cy="1674165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CBF711C1-17E7-7FC7-D7E6-6771794DFA9F}"/>
                  </a:ext>
                </a:extLst>
              </p:cNvPr>
              <p:cNvSpPr txBox="1"/>
              <p:nvPr/>
            </p:nvSpPr>
            <p:spPr>
              <a:xfrm>
                <a:off x="1145285" y="5858798"/>
                <a:ext cx="1480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CBF711C1-17E7-7FC7-D7E6-6771794DF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" y="5858798"/>
                <a:ext cx="14803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BC26A-4BF3-7B2A-0029-E9AE100EEAE0}"/>
              </a:ext>
            </a:extLst>
          </p:cNvPr>
          <p:cNvGrpSpPr/>
          <p:nvPr/>
        </p:nvGrpSpPr>
        <p:grpSpPr>
          <a:xfrm>
            <a:off x="1040453" y="5255573"/>
            <a:ext cx="457200" cy="457200"/>
            <a:chOff x="1904999" y="3524250"/>
            <a:chExt cx="457200" cy="4572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F090DC-C5EB-0803-5E34-D448FD3A2B4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48AD89-0F65-4C69-4F1D-A8E07375625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5C5BD3-B625-04AC-EF40-9B24709354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D3A3D9-ADEB-654E-9A12-AD35D6AE11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9D360E-DF58-07F5-9A95-B1BC934DC557}"/>
              </a:ext>
            </a:extLst>
          </p:cNvPr>
          <p:cNvGrpSpPr/>
          <p:nvPr/>
        </p:nvGrpSpPr>
        <p:grpSpPr>
          <a:xfrm>
            <a:off x="1800219" y="5255573"/>
            <a:ext cx="457200" cy="457200"/>
            <a:chOff x="1904999" y="3524250"/>
            <a:chExt cx="457200" cy="4572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AD8F8F-C0F0-36C7-5FEB-545E8DCEB89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99D5BF-05F5-2FFF-C27A-DF78FAD4F8B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63591A-388E-4F59-AFEE-72EFC0933E3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402638-DD4D-C124-8E7C-F553765E160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C7F3DF-4B65-D030-9165-2E147F1D736A}"/>
              </a:ext>
            </a:extLst>
          </p:cNvPr>
          <p:cNvGrpSpPr/>
          <p:nvPr/>
        </p:nvGrpSpPr>
        <p:grpSpPr>
          <a:xfrm>
            <a:off x="2257418" y="5255573"/>
            <a:ext cx="457200" cy="457200"/>
            <a:chOff x="1904999" y="3524250"/>
            <a:chExt cx="457200" cy="457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260F6F-09EA-614C-5604-C79CC047D40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04B624D-EBD6-AFE1-82E3-E1544A5DBF4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E44605-019C-FE62-29C8-D311FF50288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BA6585-566D-8968-C14C-32BB85358A8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C922A17-9505-844E-7711-01C3ADCAE739}"/>
              </a:ext>
            </a:extLst>
          </p:cNvPr>
          <p:cNvCxnSpPr>
            <a:cxnSpLocks/>
          </p:cNvCxnSpPr>
          <p:nvPr/>
        </p:nvCxnSpPr>
        <p:spPr>
          <a:xfrm flipH="1">
            <a:off x="1266993" y="5483383"/>
            <a:ext cx="7689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D3257A5E-799F-F92C-86C1-0B2B8080DD13}"/>
              </a:ext>
            </a:extLst>
          </p:cNvPr>
          <p:cNvCxnSpPr>
            <a:cxnSpLocks/>
          </p:cNvCxnSpPr>
          <p:nvPr/>
        </p:nvCxnSpPr>
        <p:spPr>
          <a:xfrm>
            <a:off x="2490930" y="4877051"/>
            <a:ext cx="0" cy="6069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53AC8BB-6993-C61C-EC17-EE9AD4549767}"/>
              </a:ext>
            </a:extLst>
          </p:cNvPr>
          <p:cNvSpPr/>
          <p:nvPr/>
        </p:nvSpPr>
        <p:spPr>
          <a:xfrm>
            <a:off x="2737270" y="4041063"/>
            <a:ext cx="168171" cy="1671710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B766FB-409B-C334-3918-53202A02F9F5}"/>
                  </a:ext>
                </a:extLst>
              </p:cNvPr>
              <p:cNvSpPr txBox="1"/>
              <p:nvPr/>
            </p:nvSpPr>
            <p:spPr>
              <a:xfrm>
                <a:off x="2777569" y="4688807"/>
                <a:ext cx="1604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B766FB-409B-C334-3918-53202A02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569" y="4688807"/>
                <a:ext cx="16047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46C43AB8-0907-EB27-D0AA-A1CD8D1047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3294" y="3315561"/>
                <a:ext cx="5560828" cy="6767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Otherwise, we can again assemble a solution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with solutions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46C43AB8-0907-EB27-D0AA-A1CD8D10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4" y="3315561"/>
                <a:ext cx="5560828" cy="6767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94CE85-259F-56F2-D476-91C23E8FEF6C}"/>
                  </a:ext>
                </a:extLst>
              </p:cNvPr>
              <p:cNvSpPr txBox="1"/>
              <p:nvPr/>
            </p:nvSpPr>
            <p:spPr>
              <a:xfrm>
                <a:off x="181517" y="6323625"/>
                <a:ext cx="1891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94CE85-259F-56F2-D476-91C23E8F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7" y="6323625"/>
                <a:ext cx="18917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A292B7-F3EF-979E-633A-69C548F91674}"/>
                  </a:ext>
                </a:extLst>
              </p:cNvPr>
              <p:cNvSpPr txBox="1"/>
              <p:nvPr/>
            </p:nvSpPr>
            <p:spPr>
              <a:xfrm>
                <a:off x="4382288" y="5581451"/>
                <a:ext cx="455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*L</a:t>
                </a:r>
                <a:r>
                  <a:rPr lang="en-US" dirty="0">
                    <a:solidFill>
                      <a:srgbClr val="FFC000"/>
                    </a:solidFill>
                  </a:rPr>
                  <a:t>: No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otherwise Yes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A292B7-F3EF-979E-633A-69C548F9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88" y="5581451"/>
                <a:ext cx="4557510" cy="369332"/>
              </a:xfrm>
              <a:prstGeom prst="rect">
                <a:avLst/>
              </a:prstGeom>
              <a:blipFill>
                <a:blip r:embed="rId15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9" name="Oval 988">
            <a:extLst>
              <a:ext uri="{FF2B5EF4-FFF2-40B4-BE49-F238E27FC236}">
                <a16:creationId xmlns:a16="http://schemas.microsoft.com/office/drawing/2014/main" id="{8EE116DA-7DA3-E9B9-18C4-70DEB96639BC}"/>
              </a:ext>
            </a:extLst>
          </p:cNvPr>
          <p:cNvSpPr/>
          <p:nvPr/>
        </p:nvSpPr>
        <p:spPr>
          <a:xfrm>
            <a:off x="1127379" y="5346223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AE71FC5E-B4F1-3D5E-C039-7D1787D35C7D}"/>
              </a:ext>
            </a:extLst>
          </p:cNvPr>
          <p:cNvCxnSpPr>
            <a:cxnSpLocks/>
          </p:cNvCxnSpPr>
          <p:nvPr/>
        </p:nvCxnSpPr>
        <p:spPr>
          <a:xfrm>
            <a:off x="1266993" y="5028492"/>
            <a:ext cx="0" cy="45489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7C7AE5-4839-83CC-C34E-FECB762C0D3B}"/>
              </a:ext>
            </a:extLst>
          </p:cNvPr>
          <p:cNvSpPr/>
          <p:nvPr/>
        </p:nvSpPr>
        <p:spPr>
          <a:xfrm>
            <a:off x="2353472" y="5342958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ctagon 57">
            <a:extLst>
              <a:ext uri="{FF2B5EF4-FFF2-40B4-BE49-F238E27FC236}">
                <a16:creationId xmlns:a16="http://schemas.microsoft.com/office/drawing/2014/main" id="{0647EB53-D0C5-658E-A637-FDD6DCB4CAC7}"/>
              </a:ext>
            </a:extLst>
          </p:cNvPr>
          <p:cNvSpPr/>
          <p:nvPr/>
        </p:nvSpPr>
        <p:spPr>
          <a:xfrm>
            <a:off x="1896273" y="5346223"/>
            <a:ext cx="274320" cy="274320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4829B8F6-DFC5-815A-4EF6-C9F32E71BB44}"/>
              </a:ext>
            </a:extLst>
          </p:cNvPr>
          <p:cNvCxnSpPr>
            <a:cxnSpLocks/>
          </p:cNvCxnSpPr>
          <p:nvPr/>
        </p:nvCxnSpPr>
        <p:spPr>
          <a:xfrm flipH="1">
            <a:off x="2035969" y="5483383"/>
            <a:ext cx="45243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1E88CD-F972-ED3D-61B1-3158DA7E0890}"/>
                  </a:ext>
                </a:extLst>
              </p:cNvPr>
              <p:cNvSpPr txBox="1"/>
              <p:nvPr/>
            </p:nvSpPr>
            <p:spPr>
              <a:xfrm>
                <a:off x="4382288" y="5963317"/>
                <a:ext cx="455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*R</a:t>
                </a:r>
                <a:r>
                  <a:rPr lang="en-US" dirty="0">
                    <a:solidFill>
                      <a:srgbClr val="FFC000"/>
                    </a:solidFill>
                  </a:rPr>
                  <a:t>: No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otherwise Yes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1E88CD-F972-ED3D-61B1-3158DA7E0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88" y="5963317"/>
                <a:ext cx="4557510" cy="369332"/>
              </a:xfrm>
              <a:prstGeom prst="rect">
                <a:avLst/>
              </a:prstGeom>
              <a:blipFill>
                <a:blip r:embed="rId1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388575"/>
          </a:xfrm>
        </p:spPr>
        <p:txBody>
          <a:bodyPr>
            <a:noAutofit/>
          </a:bodyPr>
          <a:lstStyle/>
          <a:p>
            <a:r>
              <a:rPr lang="en-US" dirty="0"/>
              <a:t>At this point, our list of constraints is </a:t>
            </a:r>
            <a:r>
              <a:rPr lang="en-US" dirty="0">
                <a:solidFill>
                  <a:schemeClr val="accent1"/>
                </a:solidFill>
              </a:rPr>
              <a:t>necessary </a:t>
            </a:r>
            <a:r>
              <a:rPr lang="en-US" i="1" dirty="0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sufficient</a:t>
            </a:r>
          </a:p>
          <a:p>
            <a:pPr lvl="1"/>
            <a:r>
              <a:rPr lang="en-US" dirty="0"/>
              <a:t>Any pattern matching these constraints has at least one solution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(constructed examples)</a:t>
            </a:r>
          </a:p>
          <a:p>
            <a:pPr lvl="1"/>
            <a:r>
              <a:rPr lang="en-US" dirty="0"/>
              <a:t>Any pattern failing any condition has no solution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(ruled out by parity arguments or contradiction)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A04612-5A9B-8BDF-5043-571A7238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565373"/>
                  </p:ext>
                </p:extLst>
              </p:nvPr>
            </p:nvGraphicFramePr>
            <p:xfrm>
              <a:off x="323239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*L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*R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A04612-5A9B-8BDF-5043-571A7238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565373"/>
                  </p:ext>
                </p:extLst>
              </p:nvPr>
            </p:nvGraphicFramePr>
            <p:xfrm>
              <a:off x="323239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*L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*R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3E617F-F9B6-4EE3-1BF3-8604EC629B80}"/>
              </a:ext>
            </a:extLst>
          </p:cNvPr>
          <p:cNvSpPr txBox="1"/>
          <p:nvPr/>
        </p:nvSpPr>
        <p:spPr>
          <a:xfrm>
            <a:off x="374478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72E7C-E09D-C985-9F16-0F6E04502890}"/>
              </a:ext>
            </a:extLst>
          </p:cNvPr>
          <p:cNvSpPr txBox="1"/>
          <p:nvPr/>
        </p:nvSpPr>
        <p:spPr>
          <a:xfrm>
            <a:off x="8115300" y="800100"/>
            <a:ext cx="212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(wrap 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3C833-F0BA-BC50-AA4F-1F650F49C162}"/>
                  </a:ext>
                </a:extLst>
              </p:cNvPr>
              <p:cNvSpPr txBox="1"/>
              <p:nvPr/>
            </p:nvSpPr>
            <p:spPr>
              <a:xfrm>
                <a:off x="5975599" y="5581451"/>
                <a:ext cx="455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*L</a:t>
                </a:r>
                <a:r>
                  <a:rPr lang="en-US" dirty="0">
                    <a:solidFill>
                      <a:srgbClr val="FFC000"/>
                    </a:solidFill>
                  </a:rPr>
                  <a:t>: No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otherwise Yes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3C833-F0BA-BC50-AA4F-1F650F49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99" y="5581451"/>
                <a:ext cx="4557510" cy="369332"/>
              </a:xfrm>
              <a:prstGeom prst="rect">
                <a:avLst/>
              </a:prstGeom>
              <a:blipFill>
                <a:blip r:embed="rId3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32477-D4F4-B7EB-99C1-0F6F03383E87}"/>
                  </a:ext>
                </a:extLst>
              </p:cNvPr>
              <p:cNvSpPr txBox="1"/>
              <p:nvPr/>
            </p:nvSpPr>
            <p:spPr>
              <a:xfrm>
                <a:off x="5975599" y="5963317"/>
                <a:ext cx="455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*R</a:t>
                </a:r>
                <a:r>
                  <a:rPr lang="en-US" dirty="0">
                    <a:solidFill>
                      <a:srgbClr val="FFC000"/>
                    </a:solidFill>
                  </a:rPr>
                  <a:t>: No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otherwise Yes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32477-D4F4-B7EB-99C1-0F6F0338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99" y="5963317"/>
                <a:ext cx="4557510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8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Global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11270"/>
          </a:xfrm>
        </p:spPr>
        <p:txBody>
          <a:bodyPr>
            <a:noAutofit/>
          </a:bodyPr>
          <a:lstStyle/>
          <a:p>
            <a:r>
              <a:rPr lang="en-US" dirty="0" err="1"/>
              <a:t>Tautenhahn</a:t>
            </a:r>
            <a:r>
              <a:rPr lang="en-US" dirty="0"/>
              <a:t> chooses the destination of the overall grid consistent with the prior constraints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Goal</a:t>
            </a:r>
            <a:r>
              <a:rPr lang="en-US" dirty="0"/>
              <a:t>: follow left/right to follow the </a:t>
            </a:r>
            <a:r>
              <a:rPr lang="en-US" i="1" dirty="0"/>
              <a:t>longer</a:t>
            </a:r>
            <a:r>
              <a:rPr lang="en-US" dirty="0"/>
              <a:t> dimension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Tie-Breaker</a:t>
            </a:r>
            <a:r>
              <a:rPr lang="en-US" dirty="0"/>
              <a:t>: go left (consistent with standard Hilbert curve)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Backup</a:t>
            </a:r>
            <a:r>
              <a:rPr lang="en-US" dirty="0"/>
              <a:t>: defer to diagonal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91AE4-9677-4B09-3D3D-0119803159EC}"/>
              </a:ext>
            </a:extLst>
          </p:cNvPr>
          <p:cNvSpPr/>
          <p:nvPr/>
        </p:nvSpPr>
        <p:spPr>
          <a:xfrm>
            <a:off x="1690388" y="4204553"/>
            <a:ext cx="3020037" cy="18525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7FC398-4710-2559-A746-059D7ABC6CAA}"/>
              </a:ext>
            </a:extLst>
          </p:cNvPr>
          <p:cNvSpPr/>
          <p:nvPr/>
        </p:nvSpPr>
        <p:spPr>
          <a:xfrm>
            <a:off x="1749111" y="4280055"/>
            <a:ext cx="176168" cy="1761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FC15C9F2-B9A2-95F8-0148-912FB5AFB0A9}"/>
              </a:ext>
            </a:extLst>
          </p:cNvPr>
          <p:cNvSpPr/>
          <p:nvPr/>
        </p:nvSpPr>
        <p:spPr>
          <a:xfrm>
            <a:off x="4473261" y="5822230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717426D1-1600-ABAE-38B7-6A1CEFC8ED60}"/>
              </a:ext>
            </a:extLst>
          </p:cNvPr>
          <p:cNvSpPr/>
          <p:nvPr/>
        </p:nvSpPr>
        <p:spPr>
          <a:xfrm>
            <a:off x="4473261" y="4280055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6D21A0-20A0-1056-A3F0-408C160C7D7A}"/>
              </a:ext>
            </a:extLst>
          </p:cNvPr>
          <p:cNvSpPr/>
          <p:nvPr/>
        </p:nvSpPr>
        <p:spPr>
          <a:xfrm>
            <a:off x="1952748" y="4450630"/>
            <a:ext cx="2492376" cy="1390649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604A43-A735-F614-E7AB-7F3010662C7D}"/>
              </a:ext>
            </a:extLst>
          </p:cNvPr>
          <p:cNvSpPr/>
          <p:nvPr/>
        </p:nvSpPr>
        <p:spPr>
          <a:xfrm>
            <a:off x="1969399" y="4413404"/>
            <a:ext cx="2473325" cy="26287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62874">
                <a:moveTo>
                  <a:pt x="0" y="0"/>
                </a:moveTo>
                <a:cubicBezTo>
                  <a:pt x="695325" y="336550"/>
                  <a:pt x="2063750" y="346075"/>
                  <a:pt x="2473325" y="508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B544C-C0BC-2B50-C156-F11396216079}"/>
              </a:ext>
            </a:extLst>
          </p:cNvPr>
          <p:cNvSpPr txBox="1"/>
          <p:nvPr/>
        </p:nvSpPr>
        <p:spPr>
          <a:xfrm>
            <a:off x="3942567" y="459048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C6401-6A2C-BC49-D479-ADF849D4D794}"/>
              </a:ext>
            </a:extLst>
          </p:cNvPr>
          <p:cNvSpPr/>
          <p:nvPr/>
        </p:nvSpPr>
        <p:spPr>
          <a:xfrm rot="5400000">
            <a:off x="5263322" y="3943296"/>
            <a:ext cx="3020037" cy="18525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731257-BE6D-6F66-843E-6322C3C56254}"/>
              </a:ext>
            </a:extLst>
          </p:cNvPr>
          <p:cNvSpPr/>
          <p:nvPr/>
        </p:nvSpPr>
        <p:spPr>
          <a:xfrm>
            <a:off x="5896318" y="3430969"/>
            <a:ext cx="176168" cy="1761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0019F7D0-7C7C-F37E-F576-3DE44C3A1746}"/>
              </a:ext>
            </a:extLst>
          </p:cNvPr>
          <p:cNvSpPr/>
          <p:nvPr/>
        </p:nvSpPr>
        <p:spPr>
          <a:xfrm>
            <a:off x="5914980" y="6130139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9EFF950B-8F55-75D4-F82A-580180039E7E}"/>
              </a:ext>
            </a:extLst>
          </p:cNvPr>
          <p:cNvSpPr/>
          <p:nvPr/>
        </p:nvSpPr>
        <p:spPr>
          <a:xfrm>
            <a:off x="7454142" y="6130138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6DF139-48A4-C912-F22A-8CFB0E38BABB}"/>
              </a:ext>
            </a:extLst>
          </p:cNvPr>
          <p:cNvSpPr/>
          <p:nvPr/>
        </p:nvSpPr>
        <p:spPr>
          <a:xfrm>
            <a:off x="6069408" y="3624238"/>
            <a:ext cx="1398518" cy="2497955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623C5A-1326-254D-6F20-A4CF4F6DD034}"/>
              </a:ext>
            </a:extLst>
          </p:cNvPr>
          <p:cNvSpPr/>
          <p:nvPr/>
        </p:nvSpPr>
        <p:spPr>
          <a:xfrm rot="5400000" flipV="1">
            <a:off x="4929242" y="4744169"/>
            <a:ext cx="2473325" cy="265176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62874">
                <a:moveTo>
                  <a:pt x="0" y="0"/>
                </a:moveTo>
                <a:cubicBezTo>
                  <a:pt x="695325" y="336550"/>
                  <a:pt x="2063750" y="346075"/>
                  <a:pt x="2473325" y="508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10E99-2D32-317E-CD13-8EE1C66E48EE}"/>
              </a:ext>
            </a:extLst>
          </p:cNvPr>
          <p:cNvSpPr txBox="1"/>
          <p:nvPr/>
        </p:nvSpPr>
        <p:spPr>
          <a:xfrm>
            <a:off x="6130348" y="587810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EA6B5-D610-1120-F68C-E9995A3A2807}"/>
              </a:ext>
            </a:extLst>
          </p:cNvPr>
          <p:cNvSpPr/>
          <p:nvPr/>
        </p:nvSpPr>
        <p:spPr>
          <a:xfrm>
            <a:off x="8836257" y="4231394"/>
            <a:ext cx="1828800" cy="182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CD530D-6272-69FF-F0EB-2E50E7597F01}"/>
              </a:ext>
            </a:extLst>
          </p:cNvPr>
          <p:cNvSpPr/>
          <p:nvPr/>
        </p:nvSpPr>
        <p:spPr>
          <a:xfrm>
            <a:off x="8894979" y="4306896"/>
            <a:ext cx="176168" cy="1761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FDD9AB0D-BA7D-C503-F9E9-B7A33E7643BC}"/>
              </a:ext>
            </a:extLst>
          </p:cNvPr>
          <p:cNvSpPr/>
          <p:nvPr/>
        </p:nvSpPr>
        <p:spPr>
          <a:xfrm>
            <a:off x="10418979" y="5820496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0E388A8-E104-3255-BAA3-00A5665ED50F}"/>
              </a:ext>
            </a:extLst>
          </p:cNvPr>
          <p:cNvSpPr/>
          <p:nvPr/>
        </p:nvSpPr>
        <p:spPr>
          <a:xfrm>
            <a:off x="10429602" y="4301303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03CAF49-4523-9584-9E1C-F0F8CCD96A09}"/>
              </a:ext>
            </a:extLst>
          </p:cNvPr>
          <p:cNvSpPr/>
          <p:nvPr/>
        </p:nvSpPr>
        <p:spPr>
          <a:xfrm>
            <a:off x="9085035" y="4471784"/>
            <a:ext cx="1343025" cy="136525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929D1C-C93B-90ED-5C8C-18D66C93D5F1}"/>
              </a:ext>
            </a:extLst>
          </p:cNvPr>
          <p:cNvSpPr/>
          <p:nvPr/>
        </p:nvSpPr>
        <p:spPr>
          <a:xfrm>
            <a:off x="9115266" y="4425247"/>
            <a:ext cx="1314335" cy="23683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62874">
                <a:moveTo>
                  <a:pt x="0" y="0"/>
                </a:moveTo>
                <a:cubicBezTo>
                  <a:pt x="695325" y="336550"/>
                  <a:pt x="2063750" y="346075"/>
                  <a:pt x="2473325" y="508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8F7C5F-0BCC-E518-E4B8-A263F5AFE1A0}"/>
              </a:ext>
            </a:extLst>
          </p:cNvPr>
          <p:cNvSpPr txBox="1"/>
          <p:nvPr/>
        </p:nvSpPr>
        <p:spPr>
          <a:xfrm>
            <a:off x="9881935" y="461732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left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6B593-33B8-A3A5-5B08-9268F75546CA}"/>
              </a:ext>
            </a:extLst>
          </p:cNvPr>
          <p:cNvSpPr txBox="1"/>
          <p:nvPr/>
        </p:nvSpPr>
        <p:spPr>
          <a:xfrm>
            <a:off x="8383212" y="2382388"/>
            <a:ext cx="3429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Tautenhahn’s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original derivation suggests the opposite for the tie-breaker, but their code follows this convention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39A78-DA56-A599-934F-9F29F727C670}"/>
                  </a:ext>
                </a:extLst>
              </p:cNvPr>
              <p:cNvSpPr txBox="1"/>
              <p:nvPr/>
            </p:nvSpPr>
            <p:spPr>
              <a:xfrm>
                <a:off x="8383212" y="3143060"/>
                <a:ext cx="34293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2">
                        <a:lumMod val="50000"/>
                      </a:schemeClr>
                    </a:solidFill>
                  </a:rPr>
                  <a:t>Choosing the longer dimension ensures that 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1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dirty="0">
                    <a:solidFill>
                      <a:schemeClr val="tx2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400" dirty="0">
                    <a:solidFill>
                      <a:schemeClr val="tx2">
                        <a:lumMod val="50000"/>
                      </a:schemeClr>
                    </a:solidFill>
                  </a:rPr>
                  <a:t> domain can also be solved without special cases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39A78-DA56-A599-934F-9F29F727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12" y="3143060"/>
                <a:ext cx="3429310" cy="738664"/>
              </a:xfrm>
              <a:prstGeom prst="rect">
                <a:avLst/>
              </a:prstGeom>
              <a:blipFill>
                <a:blip r:embed="rId2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41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0B7B-FAB7-C4C4-E997-CF75F31E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91C70-4F17-1D25-1685-9DCCD0716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While the previous existence proofs demonstrate some solutions, they are </a:t>
                </a:r>
                <a:r>
                  <a:rPr lang="en-US" dirty="0">
                    <a:solidFill>
                      <a:schemeClr val="accent1"/>
                    </a:solidFill>
                  </a:rPr>
                  <a:t>far from fractal-like</a:t>
                </a:r>
                <a:r>
                  <a:rPr lang="en-US" dirty="0"/>
                  <a:t>, since they are primarily composed of periodically placing simple units, with some slight adjustments at the edges</a:t>
                </a:r>
              </a:p>
              <a:p>
                <a:endParaRPr lang="en-US" dirty="0"/>
              </a:p>
              <a:p>
                <a:r>
                  <a:rPr lang="en-US" dirty="0"/>
                  <a:t>List out </a:t>
                </a:r>
                <a:r>
                  <a:rPr lang="en-US" dirty="0" err="1"/>
                  <a:t>Tautenhahn’s</a:t>
                </a:r>
                <a:r>
                  <a:rPr lang="en-US" dirty="0"/>
                  <a:t> recursion scheme</a:t>
                </a:r>
              </a:p>
              <a:p>
                <a:r>
                  <a:rPr lang="en-US" dirty="0"/>
                  <a:t>Explain how our constraints being necessary and sufficient implies we can reverse the ordering of the block concatenation technique: </a:t>
                </a:r>
                <a:r>
                  <a:rPr lang="en-US" i="1" dirty="0"/>
                  <a:t>split</a:t>
                </a:r>
                <a:r>
                  <a:rPr lang="en-US" dirty="0"/>
                  <a:t> a problem into sub-problems, so long as they individually satisfy the constraints and form a compatible sequence</a:t>
                </a:r>
              </a:p>
              <a:p>
                <a:r>
                  <a:rPr lang="en-US" dirty="0"/>
                  <a:t>When you recur into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sub-region, there are more degrees of freedom (where intermediate points meet up) than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91C70-4F17-1D25-1685-9DCCD0716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2480-2A90-4A4C-994F-F47BE36D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D5922-A0D4-A3AB-025E-46B60A8E732C}"/>
              </a:ext>
            </a:extLst>
          </p:cNvPr>
          <p:cNvSpPr/>
          <p:nvPr/>
        </p:nvSpPr>
        <p:spPr>
          <a:xfrm>
            <a:off x="-1920513" y="92076"/>
            <a:ext cx="2537948" cy="2378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82596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965-8C54-CBBD-CDC8-5C3790A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Splitting: Two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C4F4-5EF5-9FC6-7278-BBE975B7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658413"/>
          </a:xfrm>
        </p:spPr>
        <p:txBody>
          <a:bodyPr>
            <a:noAutofit/>
          </a:bodyPr>
          <a:lstStyle/>
          <a:p>
            <a:r>
              <a:rPr lang="en-US" dirty="0"/>
              <a:t>Left cannot be split vertically, since it would require leaving half untraversed, or double-traversing the other half. (Right cannot be split horizontally)</a:t>
            </a:r>
          </a:p>
          <a:p>
            <a:r>
              <a:rPr lang="en-US" dirty="0"/>
              <a:t>Diagonal traversals are more freely splitable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5C60-AA72-060A-09BD-40720087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EA686-8131-1EF8-6E15-D8961815B989}"/>
              </a:ext>
            </a:extLst>
          </p:cNvPr>
          <p:cNvSpPr/>
          <p:nvPr/>
        </p:nvSpPr>
        <p:spPr>
          <a:xfrm>
            <a:off x="1085247" y="3540218"/>
            <a:ext cx="109728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4F23B-22E2-F509-4271-A2F4A0544A7D}"/>
              </a:ext>
            </a:extLst>
          </p:cNvPr>
          <p:cNvSpPr/>
          <p:nvPr/>
        </p:nvSpPr>
        <p:spPr>
          <a:xfrm>
            <a:off x="1085247" y="3540218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AE6492-BF24-E450-3404-9749D19E4403}"/>
              </a:ext>
            </a:extLst>
          </p:cNvPr>
          <p:cNvSpPr/>
          <p:nvPr/>
        </p:nvSpPr>
        <p:spPr>
          <a:xfrm>
            <a:off x="3106863" y="3540218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A09024-1E33-023D-5ACC-47B9FA0FA2B5}"/>
              </a:ext>
            </a:extLst>
          </p:cNvPr>
          <p:cNvSpPr/>
          <p:nvPr/>
        </p:nvSpPr>
        <p:spPr>
          <a:xfrm>
            <a:off x="3106863" y="4085196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E0F3F5F-9ECA-53E0-7978-1E125B5E46EC}"/>
              </a:ext>
            </a:extLst>
          </p:cNvPr>
          <p:cNvSpPr/>
          <p:nvPr/>
        </p:nvSpPr>
        <p:spPr>
          <a:xfrm>
            <a:off x="3106863" y="3540218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B2CDD4-7B05-46ED-7064-A5293260940C}"/>
              </a:ext>
            </a:extLst>
          </p:cNvPr>
          <p:cNvSpPr/>
          <p:nvPr/>
        </p:nvSpPr>
        <p:spPr>
          <a:xfrm>
            <a:off x="7733553" y="3540218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CA7992-1EB8-FCBE-7184-DFA30BCBB213}"/>
              </a:ext>
            </a:extLst>
          </p:cNvPr>
          <p:cNvSpPr/>
          <p:nvPr/>
        </p:nvSpPr>
        <p:spPr>
          <a:xfrm>
            <a:off x="8282193" y="3540218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5ECA72D-29DF-D2D5-8D84-FD3B800537A2}"/>
              </a:ext>
            </a:extLst>
          </p:cNvPr>
          <p:cNvSpPr/>
          <p:nvPr/>
        </p:nvSpPr>
        <p:spPr>
          <a:xfrm>
            <a:off x="8289047" y="3540485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B5379AC-12CE-C114-D785-E4B18DF00A9C}"/>
              </a:ext>
            </a:extLst>
          </p:cNvPr>
          <p:cNvSpPr/>
          <p:nvPr/>
        </p:nvSpPr>
        <p:spPr>
          <a:xfrm rot="5400000" flipV="1">
            <a:off x="7813689" y="4015579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12C021-5251-2846-2D96-6035FBB3C8FB}"/>
              </a:ext>
            </a:extLst>
          </p:cNvPr>
          <p:cNvSpPr/>
          <p:nvPr/>
        </p:nvSpPr>
        <p:spPr>
          <a:xfrm>
            <a:off x="4416256" y="3540218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4873051-87E8-FA56-114D-76E3114905A4}"/>
              </a:ext>
            </a:extLst>
          </p:cNvPr>
          <p:cNvSpPr/>
          <p:nvPr/>
        </p:nvSpPr>
        <p:spPr>
          <a:xfrm>
            <a:off x="4416256" y="4085196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B585340-B351-67EC-D13D-14A63BA0FF4D}"/>
              </a:ext>
            </a:extLst>
          </p:cNvPr>
          <p:cNvSpPr/>
          <p:nvPr/>
        </p:nvSpPr>
        <p:spPr>
          <a:xfrm>
            <a:off x="4416257" y="3540486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499850F-E810-10E1-D450-0FE7A4338BF2}"/>
              </a:ext>
            </a:extLst>
          </p:cNvPr>
          <p:cNvSpPr/>
          <p:nvPr/>
        </p:nvSpPr>
        <p:spPr>
          <a:xfrm flipH="1">
            <a:off x="4416251" y="4078944"/>
            <a:ext cx="1097280" cy="54864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080CF7A-424A-485F-EE9C-A0EC634E8898}"/>
              </a:ext>
            </a:extLst>
          </p:cNvPr>
          <p:cNvSpPr/>
          <p:nvPr/>
        </p:nvSpPr>
        <p:spPr>
          <a:xfrm rot="16200000" flipH="1" flipV="1">
            <a:off x="5167889" y="4278282"/>
            <a:ext cx="544979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B433629C-E55A-80ED-DE09-47E313CAADF7}"/>
              </a:ext>
            </a:extLst>
          </p:cNvPr>
          <p:cNvSpPr/>
          <p:nvPr/>
        </p:nvSpPr>
        <p:spPr>
          <a:xfrm flipH="1">
            <a:off x="4409397" y="4083901"/>
            <a:ext cx="1097280" cy="109728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8D9252-DB60-88EC-8A93-0BDA1F72CCF2}"/>
              </a:ext>
            </a:extLst>
          </p:cNvPr>
          <p:cNvSpPr/>
          <p:nvPr/>
        </p:nvSpPr>
        <p:spPr>
          <a:xfrm>
            <a:off x="1085247" y="5217709"/>
            <a:ext cx="109728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EF7E0F9-F31A-28FA-DA5B-E8277E416B19}"/>
              </a:ext>
            </a:extLst>
          </p:cNvPr>
          <p:cNvSpPr/>
          <p:nvPr/>
        </p:nvSpPr>
        <p:spPr>
          <a:xfrm>
            <a:off x="1085245" y="5217977"/>
            <a:ext cx="1097279" cy="1097012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7F3BBA-B36C-2C87-D3FC-C16E0A37C23B}"/>
              </a:ext>
            </a:extLst>
          </p:cNvPr>
          <p:cNvSpPr/>
          <p:nvPr/>
        </p:nvSpPr>
        <p:spPr>
          <a:xfrm>
            <a:off x="5718790" y="3540218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04B1E1-8A7E-0F88-CB8C-6FBB136BF29B}"/>
              </a:ext>
            </a:extLst>
          </p:cNvPr>
          <p:cNvSpPr/>
          <p:nvPr/>
        </p:nvSpPr>
        <p:spPr>
          <a:xfrm>
            <a:off x="5718790" y="4085196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509F287-AEB4-DCE3-0304-57750A2C815E}"/>
              </a:ext>
            </a:extLst>
          </p:cNvPr>
          <p:cNvSpPr/>
          <p:nvPr/>
        </p:nvSpPr>
        <p:spPr>
          <a:xfrm rot="5400000" flipV="1">
            <a:off x="5519451" y="3739558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5F3A3E5-02A0-E45E-D349-1A944E0DDE2B}"/>
              </a:ext>
            </a:extLst>
          </p:cNvPr>
          <p:cNvSpPr/>
          <p:nvPr/>
        </p:nvSpPr>
        <p:spPr>
          <a:xfrm rot="5400000" flipV="1">
            <a:off x="5519452" y="4283506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D9BDD21-0A4F-536E-73E0-44A684A357EE}"/>
              </a:ext>
            </a:extLst>
          </p:cNvPr>
          <p:cNvSpPr/>
          <p:nvPr/>
        </p:nvSpPr>
        <p:spPr>
          <a:xfrm>
            <a:off x="5718791" y="4083142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3A0E599-E376-ADD9-3A60-773B58CA9613}"/>
              </a:ext>
            </a:extLst>
          </p:cNvPr>
          <p:cNvSpPr/>
          <p:nvPr/>
        </p:nvSpPr>
        <p:spPr>
          <a:xfrm>
            <a:off x="5718790" y="4083901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6730C5-FC63-A270-6A64-704861D4609B}"/>
              </a:ext>
            </a:extLst>
          </p:cNvPr>
          <p:cNvSpPr/>
          <p:nvPr/>
        </p:nvSpPr>
        <p:spPr>
          <a:xfrm>
            <a:off x="9036244" y="3540218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634D2A-1141-D7B0-FB08-6D76C919BDA0}"/>
              </a:ext>
            </a:extLst>
          </p:cNvPr>
          <p:cNvSpPr/>
          <p:nvPr/>
        </p:nvSpPr>
        <p:spPr>
          <a:xfrm>
            <a:off x="9584884" y="3540218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306278C-25E6-1DDD-1871-1D005E9E4AAE}"/>
              </a:ext>
            </a:extLst>
          </p:cNvPr>
          <p:cNvSpPr/>
          <p:nvPr/>
        </p:nvSpPr>
        <p:spPr>
          <a:xfrm rot="5400000" flipV="1">
            <a:off x="9097841" y="4033867"/>
            <a:ext cx="1097016" cy="109728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A1C4039-1D45-CCBF-0E5E-C563178BD9F9}"/>
              </a:ext>
            </a:extLst>
          </p:cNvPr>
          <p:cNvSpPr/>
          <p:nvPr/>
        </p:nvSpPr>
        <p:spPr>
          <a:xfrm rot="10800000">
            <a:off x="9588311" y="4486606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040758-17EB-76B0-1DC0-2954DCC5EA1D}"/>
              </a:ext>
            </a:extLst>
          </p:cNvPr>
          <p:cNvSpPr/>
          <p:nvPr/>
        </p:nvSpPr>
        <p:spPr>
          <a:xfrm>
            <a:off x="10345520" y="3540218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63E2D8-8E3E-AEAA-003B-BED28B1B68E6}"/>
              </a:ext>
            </a:extLst>
          </p:cNvPr>
          <p:cNvSpPr/>
          <p:nvPr/>
        </p:nvSpPr>
        <p:spPr>
          <a:xfrm>
            <a:off x="10894160" y="3540218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17B16BF-439C-4BAB-8FF7-DE285A15AAD3}"/>
              </a:ext>
            </a:extLst>
          </p:cNvPr>
          <p:cNvSpPr/>
          <p:nvPr/>
        </p:nvSpPr>
        <p:spPr>
          <a:xfrm rot="5400000" flipV="1">
            <a:off x="9870262" y="4015579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8C7FEB-95F9-CF91-79A7-86847D86B4FA}"/>
              </a:ext>
            </a:extLst>
          </p:cNvPr>
          <p:cNvSpPr/>
          <p:nvPr/>
        </p:nvSpPr>
        <p:spPr>
          <a:xfrm>
            <a:off x="3106863" y="5217709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93654EE-8431-658A-5E8F-087A86FC0062}"/>
              </a:ext>
            </a:extLst>
          </p:cNvPr>
          <p:cNvSpPr/>
          <p:nvPr/>
        </p:nvSpPr>
        <p:spPr>
          <a:xfrm>
            <a:off x="3106863" y="5762687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0AC38B5-ED67-6C29-F576-1F7A2DAE284A}"/>
              </a:ext>
            </a:extLst>
          </p:cNvPr>
          <p:cNvSpPr/>
          <p:nvPr/>
        </p:nvSpPr>
        <p:spPr>
          <a:xfrm>
            <a:off x="3106863" y="5217709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C2AEC9-665A-FE47-BF18-106F51F8BB03}"/>
              </a:ext>
            </a:extLst>
          </p:cNvPr>
          <p:cNvSpPr/>
          <p:nvPr/>
        </p:nvSpPr>
        <p:spPr>
          <a:xfrm>
            <a:off x="7733553" y="5217709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C87C5EC-466B-2764-32BE-BA7AA26F7BF4}"/>
              </a:ext>
            </a:extLst>
          </p:cNvPr>
          <p:cNvSpPr/>
          <p:nvPr/>
        </p:nvSpPr>
        <p:spPr>
          <a:xfrm>
            <a:off x="8282193" y="5217709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83172A5-EAE8-D0FE-2C57-71DC1CDA34D3}"/>
              </a:ext>
            </a:extLst>
          </p:cNvPr>
          <p:cNvSpPr/>
          <p:nvPr/>
        </p:nvSpPr>
        <p:spPr>
          <a:xfrm>
            <a:off x="8285620" y="5217709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77891DC-89D9-4043-C804-C0388FEF7B79}"/>
              </a:ext>
            </a:extLst>
          </p:cNvPr>
          <p:cNvSpPr/>
          <p:nvPr/>
        </p:nvSpPr>
        <p:spPr>
          <a:xfrm rot="5400000" flipV="1">
            <a:off x="7813689" y="5693070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371D121-3DB4-3829-0F31-833184024287}"/>
              </a:ext>
            </a:extLst>
          </p:cNvPr>
          <p:cNvSpPr/>
          <p:nvPr/>
        </p:nvSpPr>
        <p:spPr>
          <a:xfrm>
            <a:off x="4416256" y="5217709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5F6570D-5DC0-6817-4929-0A263482F368}"/>
              </a:ext>
            </a:extLst>
          </p:cNvPr>
          <p:cNvSpPr/>
          <p:nvPr/>
        </p:nvSpPr>
        <p:spPr>
          <a:xfrm>
            <a:off x="4416256" y="5762687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701FCF0-3BAA-23EF-53CD-FC15624D6C2B}"/>
              </a:ext>
            </a:extLst>
          </p:cNvPr>
          <p:cNvSpPr/>
          <p:nvPr/>
        </p:nvSpPr>
        <p:spPr>
          <a:xfrm flipH="1">
            <a:off x="4416251" y="5756435"/>
            <a:ext cx="1097280" cy="54864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2BDC25F3-EA03-D1AA-CC57-160F228579D0}"/>
              </a:ext>
            </a:extLst>
          </p:cNvPr>
          <p:cNvSpPr/>
          <p:nvPr/>
        </p:nvSpPr>
        <p:spPr>
          <a:xfrm flipH="1">
            <a:off x="4409397" y="5761392"/>
            <a:ext cx="1097280" cy="11113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EFCE143-33EA-5DAD-0BB2-69140E4D0B24}"/>
              </a:ext>
            </a:extLst>
          </p:cNvPr>
          <p:cNvSpPr/>
          <p:nvPr/>
        </p:nvSpPr>
        <p:spPr>
          <a:xfrm>
            <a:off x="5718790" y="5217709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0C1FE3-D5B5-B948-A9A9-9E4BCED9B081}"/>
              </a:ext>
            </a:extLst>
          </p:cNvPr>
          <p:cNvSpPr/>
          <p:nvPr/>
        </p:nvSpPr>
        <p:spPr>
          <a:xfrm>
            <a:off x="5718790" y="5762687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1EB0C7CD-00CE-FEF5-DD0D-932FB0C2178C}"/>
              </a:ext>
            </a:extLst>
          </p:cNvPr>
          <p:cNvSpPr/>
          <p:nvPr/>
        </p:nvSpPr>
        <p:spPr>
          <a:xfrm rot="5400000" flipV="1">
            <a:off x="5519452" y="5960997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A2E9D2DC-3DF1-1F5B-4BED-EE2F1510EF16}"/>
              </a:ext>
            </a:extLst>
          </p:cNvPr>
          <p:cNvSpPr/>
          <p:nvPr/>
        </p:nvSpPr>
        <p:spPr>
          <a:xfrm>
            <a:off x="5718790" y="5761392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179B59D-C653-5360-E1CA-78628B723AC3}"/>
              </a:ext>
            </a:extLst>
          </p:cNvPr>
          <p:cNvSpPr/>
          <p:nvPr/>
        </p:nvSpPr>
        <p:spPr>
          <a:xfrm>
            <a:off x="9036244" y="5217709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625823-4CFA-6EA3-230A-D9862E844A9A}"/>
              </a:ext>
            </a:extLst>
          </p:cNvPr>
          <p:cNvSpPr/>
          <p:nvPr/>
        </p:nvSpPr>
        <p:spPr>
          <a:xfrm>
            <a:off x="9584884" y="5217709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2A24B6E-78EE-0E19-508B-7C13E77F0570}"/>
              </a:ext>
            </a:extLst>
          </p:cNvPr>
          <p:cNvSpPr/>
          <p:nvPr/>
        </p:nvSpPr>
        <p:spPr>
          <a:xfrm flipV="1">
            <a:off x="9584883" y="5220566"/>
            <a:ext cx="548639" cy="1080847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8BC596-F39E-857F-250A-4169A1590853}"/>
              </a:ext>
            </a:extLst>
          </p:cNvPr>
          <p:cNvSpPr/>
          <p:nvPr/>
        </p:nvSpPr>
        <p:spPr>
          <a:xfrm rot="5400000" flipV="1">
            <a:off x="9097841" y="5711358"/>
            <a:ext cx="1097016" cy="109728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609978C-0013-2DC2-1783-DCE8872E9918}"/>
              </a:ext>
            </a:extLst>
          </p:cNvPr>
          <p:cNvSpPr/>
          <p:nvPr/>
        </p:nvSpPr>
        <p:spPr>
          <a:xfrm>
            <a:off x="10345520" y="5217709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2F6C270-8A18-EF41-7882-A0F659E8B9D0}"/>
              </a:ext>
            </a:extLst>
          </p:cNvPr>
          <p:cNvSpPr/>
          <p:nvPr/>
        </p:nvSpPr>
        <p:spPr>
          <a:xfrm>
            <a:off x="10894160" y="5217709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8AAA25A2-7EB3-E4ED-D3C3-BF81A2BD362A}"/>
              </a:ext>
            </a:extLst>
          </p:cNvPr>
          <p:cNvSpPr/>
          <p:nvPr/>
        </p:nvSpPr>
        <p:spPr>
          <a:xfrm rot="5400000" flipV="1">
            <a:off x="9870262" y="5693070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72635E-FDBF-6775-07F5-06C7DF9718CB}"/>
              </a:ext>
            </a:extLst>
          </p:cNvPr>
          <p:cNvSpPr/>
          <p:nvPr/>
        </p:nvSpPr>
        <p:spPr>
          <a:xfrm>
            <a:off x="7733553" y="3540218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E6E4BDB-94F5-956E-896B-171D3B191D54}"/>
              </a:ext>
            </a:extLst>
          </p:cNvPr>
          <p:cNvSpPr/>
          <p:nvPr/>
        </p:nvSpPr>
        <p:spPr>
          <a:xfrm>
            <a:off x="8285620" y="3540218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3381D86-61F0-59DD-F302-9B754BFF8826}"/>
              </a:ext>
            </a:extLst>
          </p:cNvPr>
          <p:cNvSpPr/>
          <p:nvPr/>
        </p:nvSpPr>
        <p:spPr>
          <a:xfrm>
            <a:off x="9036245" y="3540485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50DEEA5-0B29-79D1-7160-09F4AD01CE47}"/>
              </a:ext>
            </a:extLst>
          </p:cNvPr>
          <p:cNvSpPr/>
          <p:nvPr/>
        </p:nvSpPr>
        <p:spPr>
          <a:xfrm flipV="1">
            <a:off x="9584883" y="3543075"/>
            <a:ext cx="548639" cy="1080847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58F7E870-2138-887E-97CC-C9E51EA685DF}"/>
              </a:ext>
            </a:extLst>
          </p:cNvPr>
          <p:cNvSpPr/>
          <p:nvPr/>
        </p:nvSpPr>
        <p:spPr>
          <a:xfrm>
            <a:off x="7733553" y="5217709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45568E4-8201-5465-35F7-3B28303445AF}"/>
              </a:ext>
            </a:extLst>
          </p:cNvPr>
          <p:cNvSpPr/>
          <p:nvPr/>
        </p:nvSpPr>
        <p:spPr>
          <a:xfrm>
            <a:off x="8289047" y="5217976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34D5FEA-E4E6-8492-768B-79D249B8865F}"/>
              </a:ext>
            </a:extLst>
          </p:cNvPr>
          <p:cNvSpPr/>
          <p:nvPr/>
        </p:nvSpPr>
        <p:spPr>
          <a:xfrm>
            <a:off x="4416257" y="5217977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1C364329-D94B-BE65-1891-D0A207731335}"/>
              </a:ext>
            </a:extLst>
          </p:cNvPr>
          <p:cNvSpPr/>
          <p:nvPr/>
        </p:nvSpPr>
        <p:spPr>
          <a:xfrm rot="16200000" flipH="1" flipV="1">
            <a:off x="5167889" y="5955773"/>
            <a:ext cx="544979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88D4937-EF5C-F3BD-616A-069F0EF70D7C}"/>
              </a:ext>
            </a:extLst>
          </p:cNvPr>
          <p:cNvSpPr/>
          <p:nvPr/>
        </p:nvSpPr>
        <p:spPr>
          <a:xfrm rot="5400000" flipV="1">
            <a:off x="5519451" y="5417049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FCD7B81D-0A38-7BD7-4C45-BF01E4B54E3C}"/>
              </a:ext>
            </a:extLst>
          </p:cNvPr>
          <p:cNvSpPr/>
          <p:nvPr/>
        </p:nvSpPr>
        <p:spPr>
          <a:xfrm>
            <a:off x="5718791" y="5760633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839E481-7776-8736-DAFE-9F7C20710748}"/>
              </a:ext>
            </a:extLst>
          </p:cNvPr>
          <p:cNvSpPr/>
          <p:nvPr/>
        </p:nvSpPr>
        <p:spPr>
          <a:xfrm>
            <a:off x="9036245" y="5217976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E22CA7D-CBA4-A310-8209-0955CFC61F9E}"/>
              </a:ext>
            </a:extLst>
          </p:cNvPr>
          <p:cNvSpPr/>
          <p:nvPr/>
        </p:nvSpPr>
        <p:spPr>
          <a:xfrm rot="10800000">
            <a:off x="9588311" y="6164097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rgbClr val="33CC3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D8EC373-DB52-2DA3-DC34-C2F0A0BC3469}"/>
              </a:ext>
            </a:extLst>
          </p:cNvPr>
          <p:cNvSpPr txBox="1"/>
          <p:nvPr/>
        </p:nvSpPr>
        <p:spPr>
          <a:xfrm>
            <a:off x="473895" y="3946981"/>
            <a:ext cx="50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B1BCEBE-252D-7BE7-2709-510A30B22900}"/>
              </a:ext>
            </a:extLst>
          </p:cNvPr>
          <p:cNvSpPr txBox="1"/>
          <p:nvPr/>
        </p:nvSpPr>
        <p:spPr>
          <a:xfrm>
            <a:off x="371475" y="5591311"/>
            <a:ext cx="72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diag.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EDBA3AC-87B5-2844-50D0-0D18FD389BA7}"/>
              </a:ext>
            </a:extLst>
          </p:cNvPr>
          <p:cNvSpPr txBox="1"/>
          <p:nvPr/>
        </p:nvSpPr>
        <p:spPr>
          <a:xfrm>
            <a:off x="4058465" y="3051268"/>
            <a:ext cx="18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 Vertically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9C27E6C-E1B0-D854-BF68-DD9D8D3E6409}"/>
              </a:ext>
            </a:extLst>
          </p:cNvPr>
          <p:cNvSpPr txBox="1"/>
          <p:nvPr/>
        </p:nvSpPr>
        <p:spPr>
          <a:xfrm>
            <a:off x="8481082" y="3051268"/>
            <a:ext cx="202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 Horizontally</a:t>
            </a:r>
          </a:p>
        </p:txBody>
      </p:sp>
    </p:spTree>
    <p:extLst>
      <p:ext uri="{BB962C8B-B14F-4D97-AF65-F5344CB8AC3E}">
        <p14:creationId xmlns:p14="http://schemas.microsoft.com/office/powerpoint/2010/main" val="14056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F030-A78C-EF1A-FFF0-3DFE9DBF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Splitting: Two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9131-861A-DD1F-554E-FB8A4C64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(M,N)</a:t>
            </a:r>
          </a:p>
          <a:p>
            <a:r>
              <a:rPr lang="en-US" dirty="0"/>
              <a:t>Left: (0,0) or (1,0) or (1,1)[where M,N&gt;2] (can’t split 1x1)</a:t>
            </a:r>
          </a:p>
          <a:p>
            <a:r>
              <a:rPr lang="en-US" dirty="0" err="1"/>
              <a:t>Diag</a:t>
            </a:r>
            <a:r>
              <a:rPr lang="en-US" dirty="0"/>
              <a:t>: at least one dimension is odd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0053-DA42-36A9-DAE9-08A20A7E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A39B-1C81-2CEE-6ADB-4DC157C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B13B-E7AC-361A-D33B-B3CE2B80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preferences</a:t>
            </a:r>
          </a:p>
          <a:p>
            <a:pPr lvl="1"/>
            <a:r>
              <a:rPr lang="en-US" dirty="0"/>
              <a:t>Each case will have a desired dimension to split along</a:t>
            </a:r>
          </a:p>
          <a:p>
            <a:pPr lvl="1"/>
            <a:r>
              <a:rPr lang="en-US" dirty="0"/>
              <a:t>Each dimension will have preferred size after split, and a backup size (backup must be of opposite parity)</a:t>
            </a:r>
          </a:p>
          <a:p>
            <a:pPr lvl="1"/>
            <a:endParaRPr lang="en-US" dirty="0"/>
          </a:p>
          <a:p>
            <a:r>
              <a:rPr lang="en-US" dirty="0"/>
              <a:t>Goal: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We will split along the requested dimension if possible. If necessary, we will entertain splitting along the other dimension too</a:t>
            </a:r>
          </a:p>
          <a:p>
            <a:pPr marL="7929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A68A6-1208-8974-B1F3-D8BD745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Terminal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50"/>
                <a:ext cx="10353762" cy="141127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Tautenhahn employs a recursive divide-and-conquer approach until reducing down to a small set of hand-crafted solutions:</a:t>
                </a:r>
              </a:p>
              <a:p>
                <a:endParaRPr lang="en-US" dirty="0"/>
              </a:p>
              <a:p>
                <a:r>
                  <a:rPr lang="en-US" dirty="0"/>
                  <a:t>If current domain is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3×2</m:t>
                    </m:r>
                  </m:oMath>
                </a14:m>
                <a:r>
                  <a:rPr lang="en-US" dirty="0"/>
                  <a:t> (rotating/flipping as necessary):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50"/>
                <a:ext cx="10353762" cy="14112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942053-3D4A-AD1E-7B5F-192BB772CF12}"/>
              </a:ext>
            </a:extLst>
          </p:cNvPr>
          <p:cNvGrpSpPr/>
          <p:nvPr/>
        </p:nvGrpSpPr>
        <p:grpSpPr>
          <a:xfrm>
            <a:off x="2285765" y="4200978"/>
            <a:ext cx="457200" cy="457200"/>
            <a:chOff x="1904999" y="3524250"/>
            <a:chExt cx="457200" cy="457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24A5C3-7918-A43C-D235-17F2D80E6F1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828877-8812-8FF3-1E96-6E9393FB719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3C0E93-7686-080C-69A3-BA5EA605591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1117A6-7D3E-4BA4-728E-6E0B8997F9B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E1E041-6261-5F7D-17C1-5B4DDF26E4DC}"/>
              </a:ext>
            </a:extLst>
          </p:cNvPr>
          <p:cNvGrpSpPr/>
          <p:nvPr/>
        </p:nvGrpSpPr>
        <p:grpSpPr>
          <a:xfrm>
            <a:off x="3473213" y="4200978"/>
            <a:ext cx="457200" cy="457200"/>
            <a:chOff x="1904999" y="3524250"/>
            <a:chExt cx="457200" cy="4572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E37C8A-54AD-DD0C-CD30-AA97EE9D1A3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B4A7BC-73AC-FBA7-1C1B-B1A0222D2C9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48E9CA-FCCE-7824-E8FB-67348E2C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A8280E-7D12-2A7F-737F-2D049D13BD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734151-F3AE-9698-E1A2-351D3CD9056C}"/>
              </a:ext>
            </a:extLst>
          </p:cNvPr>
          <p:cNvGrpSpPr/>
          <p:nvPr/>
        </p:nvGrpSpPr>
        <p:grpSpPr>
          <a:xfrm>
            <a:off x="3473213" y="4658177"/>
            <a:ext cx="457200" cy="457200"/>
            <a:chOff x="1904999" y="3524250"/>
            <a:chExt cx="457200" cy="4572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E449CE-ADB0-901D-9D99-DF38C329EB2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09F8D9-C986-CF76-2C9E-557638045AE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8E714B-1168-E574-4CC2-324EA06B029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128596-B4BA-17F1-D79C-0FC28F4D2A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BF50FB-310D-916D-734C-1278F2E2E1FC}"/>
              </a:ext>
            </a:extLst>
          </p:cNvPr>
          <p:cNvGrpSpPr/>
          <p:nvPr/>
        </p:nvGrpSpPr>
        <p:grpSpPr>
          <a:xfrm>
            <a:off x="6310436" y="4200978"/>
            <a:ext cx="457200" cy="457200"/>
            <a:chOff x="1904999" y="3524250"/>
            <a:chExt cx="457200" cy="457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CCD602-7962-A057-F280-F87D01B0F08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519C30-E8AE-53C5-5D16-7CE9F9609F5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3E88D2-2530-662D-13E4-67BF00A8F45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1397604-A716-351E-0EC8-2A24B29F311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FBAFAE-6B91-BFE8-8689-9A1A22F5CDC6}"/>
              </a:ext>
            </a:extLst>
          </p:cNvPr>
          <p:cNvGrpSpPr/>
          <p:nvPr/>
        </p:nvGrpSpPr>
        <p:grpSpPr>
          <a:xfrm>
            <a:off x="6310436" y="4658177"/>
            <a:ext cx="457200" cy="457200"/>
            <a:chOff x="1904999" y="3524250"/>
            <a:chExt cx="457200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6E0EBC-CF18-8294-3556-0EBEC1AC3E2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699E59-8D29-6489-176D-1EE96F99CEF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304AB2-BEB4-68D4-4C48-394C47816BF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099B5E-E5B3-2F55-C147-53346DB2962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6395E7-AED2-71C5-3678-E59E7E1AEC64}"/>
              </a:ext>
            </a:extLst>
          </p:cNvPr>
          <p:cNvGrpSpPr/>
          <p:nvPr/>
        </p:nvGrpSpPr>
        <p:grpSpPr>
          <a:xfrm>
            <a:off x="6310436" y="5115376"/>
            <a:ext cx="457200" cy="457200"/>
            <a:chOff x="1904999" y="3524250"/>
            <a:chExt cx="457200" cy="45720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75509E-9B21-B19F-5737-F8DF9391772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E9B7798-9954-4731-2A88-A20D92232FA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D962464-0301-A7A8-C826-3F539524F18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F2F6F6A-366C-8A39-9B85-4564A9BC67E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C7B2CE9-03B4-5813-8B4C-5DBDC757B6E0}"/>
              </a:ext>
            </a:extLst>
          </p:cNvPr>
          <p:cNvGrpSpPr/>
          <p:nvPr/>
        </p:nvGrpSpPr>
        <p:grpSpPr>
          <a:xfrm>
            <a:off x="7497883" y="4200978"/>
            <a:ext cx="457200" cy="457200"/>
            <a:chOff x="1904999" y="3524250"/>
            <a:chExt cx="457200" cy="4572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2AA9A91-04FC-27C4-C16D-5DD920DAEEE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EC85209-C460-A444-F2BA-458A3AEF3B6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EFB746C-C714-888B-D205-364E5201D5C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71A3A1D-7BD2-5C4D-3F85-6E85D9C45C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BDA6810-A299-9DCD-CCD1-14BF189109C6}"/>
              </a:ext>
            </a:extLst>
          </p:cNvPr>
          <p:cNvGrpSpPr/>
          <p:nvPr/>
        </p:nvGrpSpPr>
        <p:grpSpPr>
          <a:xfrm>
            <a:off x="7955082" y="4200978"/>
            <a:ext cx="457200" cy="457200"/>
            <a:chOff x="1904999" y="3524250"/>
            <a:chExt cx="457200" cy="4572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7EAD31F-08E5-2375-F17B-DF276BECC75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F6C8335-8586-5C90-AFF6-EB2CBD8FD2B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6468832-9CE2-A2A1-2541-8820145C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B98F6CE-564C-264E-89FC-F3312DD37AF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06768B6-D4C0-01B0-4FE7-4C778BF57BBC}"/>
              </a:ext>
            </a:extLst>
          </p:cNvPr>
          <p:cNvGrpSpPr/>
          <p:nvPr/>
        </p:nvGrpSpPr>
        <p:grpSpPr>
          <a:xfrm>
            <a:off x="7497883" y="4658177"/>
            <a:ext cx="457200" cy="457200"/>
            <a:chOff x="1904999" y="3524250"/>
            <a:chExt cx="457200" cy="457200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52C5BFD-5AC3-1EE5-6235-F03DA248680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661946-F31F-61EC-87C9-73AEF7CD97A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D6C63A6-B5D1-4C3E-B750-54572DC60EE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16EC9-0062-FA60-8ED6-4F85F853004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362305C-F817-47EC-AD6B-B7F8C868BBBA}"/>
              </a:ext>
            </a:extLst>
          </p:cNvPr>
          <p:cNvGrpSpPr/>
          <p:nvPr/>
        </p:nvGrpSpPr>
        <p:grpSpPr>
          <a:xfrm>
            <a:off x="7955082" y="4658177"/>
            <a:ext cx="457200" cy="457200"/>
            <a:chOff x="1904999" y="3524250"/>
            <a:chExt cx="457200" cy="4572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1C250AC-59D9-3D3D-3DA3-170448B0C78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857ADE4-AFF2-F26A-3DEA-86A10CDBBBF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9FC2CED-CDAC-289E-1EFD-8AFD93700B8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FAC8B55-0BC1-4214-0428-EAABE5B3282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411D0FF-444D-0026-0BF6-D8C9AA447D75}"/>
              </a:ext>
            </a:extLst>
          </p:cNvPr>
          <p:cNvGrpSpPr/>
          <p:nvPr/>
        </p:nvGrpSpPr>
        <p:grpSpPr>
          <a:xfrm>
            <a:off x="7497883" y="5115376"/>
            <a:ext cx="457200" cy="457200"/>
            <a:chOff x="1904999" y="3524250"/>
            <a:chExt cx="457200" cy="457200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5D72B7E-6175-3284-5AAC-DC04E89B15D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8FD693F-DBAB-DE83-EBC0-F83A916360E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53133D6-A865-3C44-B7ED-42A11BFD9E9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AEA6FDE-A753-2DC7-29EE-48E563EEC93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C5D3733-CA84-D700-978E-8070604BA1A1}"/>
              </a:ext>
            </a:extLst>
          </p:cNvPr>
          <p:cNvGrpSpPr/>
          <p:nvPr/>
        </p:nvGrpSpPr>
        <p:grpSpPr>
          <a:xfrm>
            <a:off x="7955082" y="5115376"/>
            <a:ext cx="457200" cy="457200"/>
            <a:chOff x="1904999" y="3524250"/>
            <a:chExt cx="457200" cy="4572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BDFB947-68AB-B315-A8C6-E54FF0529D2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E7A374-162C-C46D-B00B-6B447BB46AC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DF80FFF-E1DB-D3C3-4B04-CBD03352FCC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5364C6C-99CE-A06B-BF9B-4F68E3DD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Octagon 214">
            <a:extLst>
              <a:ext uri="{FF2B5EF4-FFF2-40B4-BE49-F238E27FC236}">
                <a16:creationId xmlns:a16="http://schemas.microsoft.com/office/drawing/2014/main" id="{F2BAFC30-81D2-B7EB-EB3D-B972A4D70DA2}"/>
              </a:ext>
            </a:extLst>
          </p:cNvPr>
          <p:cNvSpPr/>
          <p:nvPr/>
        </p:nvSpPr>
        <p:spPr>
          <a:xfrm>
            <a:off x="2375304" y="4294797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31E6608-B9DB-284D-D14A-8EDCA9F2A186}"/>
              </a:ext>
            </a:extLst>
          </p:cNvPr>
          <p:cNvSpPr/>
          <p:nvPr/>
        </p:nvSpPr>
        <p:spPr>
          <a:xfrm>
            <a:off x="2400545" y="4320038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DB96491-5712-711A-293D-1F5B017F67C7}"/>
              </a:ext>
            </a:extLst>
          </p:cNvPr>
          <p:cNvGrpSpPr/>
          <p:nvPr/>
        </p:nvGrpSpPr>
        <p:grpSpPr>
          <a:xfrm>
            <a:off x="9145094" y="4200978"/>
            <a:ext cx="457200" cy="457200"/>
            <a:chOff x="1904999" y="3524250"/>
            <a:chExt cx="457200" cy="4572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B073B75-2BF2-CC05-8087-BAAA3F1F5FD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0528754-DD9E-84CE-D0BE-A56DC60E33F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417B2FB-0B9E-6BAE-71B1-E2C72BB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DAAE6F-C88F-739A-6ACA-222A6377139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9C01104-E29C-10E6-2672-4522AAFDC51D}"/>
              </a:ext>
            </a:extLst>
          </p:cNvPr>
          <p:cNvGrpSpPr/>
          <p:nvPr/>
        </p:nvGrpSpPr>
        <p:grpSpPr>
          <a:xfrm>
            <a:off x="9602293" y="4200978"/>
            <a:ext cx="457200" cy="457200"/>
            <a:chOff x="1904999" y="3524250"/>
            <a:chExt cx="457200" cy="457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5448C77-88D2-2768-F0E7-6E6223DFEEF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54C8A9-F2B9-E6CC-A9DB-AF7FEA2F4D5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77EB06F-BF50-7D14-1E05-3D98168017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98D2C5F-7FC6-0408-9078-BF3498546E8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1C2DEB9-4EB5-0CA0-293E-C882B0B67B02}"/>
              </a:ext>
            </a:extLst>
          </p:cNvPr>
          <p:cNvGrpSpPr/>
          <p:nvPr/>
        </p:nvGrpSpPr>
        <p:grpSpPr>
          <a:xfrm>
            <a:off x="9145094" y="4658177"/>
            <a:ext cx="457200" cy="457200"/>
            <a:chOff x="1904999" y="3524250"/>
            <a:chExt cx="457200" cy="45720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BCDC1A4-02B8-9AD6-9FF2-1767B372DD7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FAED276-92E1-9C9D-7379-A5E58C78AC5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F316440-F432-252C-C719-F9B88CF460D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7C4790A-A717-2350-1BA4-BD0ECAA236D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3F49E8-B2ED-33A9-29B9-8C886AB6B874}"/>
              </a:ext>
            </a:extLst>
          </p:cNvPr>
          <p:cNvGrpSpPr/>
          <p:nvPr/>
        </p:nvGrpSpPr>
        <p:grpSpPr>
          <a:xfrm>
            <a:off x="9602293" y="4658177"/>
            <a:ext cx="457200" cy="457200"/>
            <a:chOff x="1904999" y="3524250"/>
            <a:chExt cx="457200" cy="457200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9A5BDDF-6371-9F5C-5B2B-1A0F5F61465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296D5D-E332-B02A-C9A8-5E3907AAFE9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9718B9-E56E-0D36-5EDF-F5AC44B4F31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6D073DB-762B-0849-51CC-4A0D91F000E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F0D15BC-CD34-C648-1D34-CDA4887D5A13}"/>
              </a:ext>
            </a:extLst>
          </p:cNvPr>
          <p:cNvGrpSpPr/>
          <p:nvPr/>
        </p:nvGrpSpPr>
        <p:grpSpPr>
          <a:xfrm>
            <a:off x="9145094" y="5115376"/>
            <a:ext cx="457200" cy="457200"/>
            <a:chOff x="1904999" y="3524250"/>
            <a:chExt cx="457200" cy="457200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4C6850F-3DBB-FEAD-FD0F-533922E2F7F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0E6E597-D837-ADC9-B6E0-59A4E66DB1C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C16301C-15F1-7145-168A-32FB9E266F6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A891A03-3A5B-9C67-9FD7-FB469017E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0D4662F-F131-782A-0F6B-A6221A3BBDF9}"/>
              </a:ext>
            </a:extLst>
          </p:cNvPr>
          <p:cNvGrpSpPr/>
          <p:nvPr/>
        </p:nvGrpSpPr>
        <p:grpSpPr>
          <a:xfrm>
            <a:off x="9602293" y="5115376"/>
            <a:ext cx="457200" cy="457200"/>
            <a:chOff x="1904999" y="3524250"/>
            <a:chExt cx="457200" cy="45720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A3EC006-230D-B808-00A6-99A2FC254F9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4EA2881-E868-B45F-68C2-1388B2C2AF8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F31009-C3A3-4706-68DE-246F0F319CF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48C0F27-A18F-F5BE-044C-26B49A2715F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5035BBD-F02C-3A91-48F2-4676F060369C}"/>
              </a:ext>
            </a:extLst>
          </p:cNvPr>
          <p:cNvCxnSpPr/>
          <p:nvPr/>
        </p:nvCxnSpPr>
        <p:spPr>
          <a:xfrm>
            <a:off x="3701812" y="4429578"/>
            <a:ext cx="0" cy="4571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722C71E-CD82-5894-B027-10F6E81ECC11}"/>
              </a:ext>
            </a:extLst>
          </p:cNvPr>
          <p:cNvCxnSpPr>
            <a:cxnSpLocks/>
          </p:cNvCxnSpPr>
          <p:nvPr/>
        </p:nvCxnSpPr>
        <p:spPr>
          <a:xfrm>
            <a:off x="6543798" y="4434341"/>
            <a:ext cx="0" cy="9143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CA92666-094D-0742-A0DC-330FB4D164E3}"/>
              </a:ext>
            </a:extLst>
          </p:cNvPr>
          <p:cNvCxnSpPr>
            <a:cxnSpLocks/>
          </p:cNvCxnSpPr>
          <p:nvPr/>
        </p:nvCxnSpPr>
        <p:spPr>
          <a:xfrm>
            <a:off x="7729976" y="4434341"/>
            <a:ext cx="0" cy="9143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09A4FC3-E29A-3678-F266-4CA1B0DC5053}"/>
              </a:ext>
            </a:extLst>
          </p:cNvPr>
          <p:cNvCxnSpPr>
            <a:cxnSpLocks/>
          </p:cNvCxnSpPr>
          <p:nvPr/>
        </p:nvCxnSpPr>
        <p:spPr>
          <a:xfrm>
            <a:off x="8187177" y="4434341"/>
            <a:ext cx="0" cy="9143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5F5D50F-E07D-1E1F-DF3F-21DE6E43FED5}"/>
              </a:ext>
            </a:extLst>
          </p:cNvPr>
          <p:cNvCxnSpPr>
            <a:cxnSpLocks/>
          </p:cNvCxnSpPr>
          <p:nvPr/>
        </p:nvCxnSpPr>
        <p:spPr>
          <a:xfrm>
            <a:off x="7729976" y="5348739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109D12B-D7ED-7477-90BD-6BE596B613A0}"/>
              </a:ext>
            </a:extLst>
          </p:cNvPr>
          <p:cNvCxnSpPr>
            <a:cxnSpLocks/>
          </p:cNvCxnSpPr>
          <p:nvPr/>
        </p:nvCxnSpPr>
        <p:spPr>
          <a:xfrm>
            <a:off x="9376213" y="4439102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0E93300-78CC-3ABC-087B-82233D54484C}"/>
              </a:ext>
            </a:extLst>
          </p:cNvPr>
          <p:cNvCxnSpPr>
            <a:cxnSpLocks/>
          </p:cNvCxnSpPr>
          <p:nvPr/>
        </p:nvCxnSpPr>
        <p:spPr>
          <a:xfrm>
            <a:off x="9376213" y="4886777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09227E6-7209-0B03-6C5D-32FF122542AD}"/>
              </a:ext>
            </a:extLst>
          </p:cNvPr>
          <p:cNvCxnSpPr>
            <a:cxnSpLocks/>
          </p:cNvCxnSpPr>
          <p:nvPr/>
        </p:nvCxnSpPr>
        <p:spPr>
          <a:xfrm>
            <a:off x="9376213" y="5343976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E1F85D5-89E0-E350-0EF9-768BDBEEEDF3}"/>
              </a:ext>
            </a:extLst>
          </p:cNvPr>
          <p:cNvCxnSpPr>
            <a:cxnSpLocks/>
          </p:cNvCxnSpPr>
          <p:nvPr/>
        </p:nvCxnSpPr>
        <p:spPr>
          <a:xfrm>
            <a:off x="9830893" y="4448626"/>
            <a:ext cx="0" cy="438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E95FF6FE-85D8-817A-88A3-491D8D118892}"/>
              </a:ext>
            </a:extLst>
          </p:cNvPr>
          <p:cNvCxnSpPr>
            <a:cxnSpLocks/>
          </p:cNvCxnSpPr>
          <p:nvPr/>
        </p:nvCxnSpPr>
        <p:spPr>
          <a:xfrm>
            <a:off x="9373694" y="4886777"/>
            <a:ext cx="0" cy="438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F7CE1A0-35E6-1E93-4E7C-F50660D844DE}"/>
              </a:ext>
            </a:extLst>
          </p:cNvPr>
          <p:cNvGrpSpPr/>
          <p:nvPr/>
        </p:nvGrpSpPr>
        <p:grpSpPr>
          <a:xfrm>
            <a:off x="4663225" y="4200978"/>
            <a:ext cx="457200" cy="457200"/>
            <a:chOff x="1904999" y="3524250"/>
            <a:chExt cx="457200" cy="457200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F52DED6-E2CF-980D-698D-0884C5683B8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B66864C-369D-2183-528B-4EF3A4D70BB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C989588-A7B1-F098-15FA-8839909CF0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99F132D-0E8A-5904-1B06-CB1DB28708F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0F98A96-B205-3B77-1E00-1A8928EE8875}"/>
              </a:ext>
            </a:extLst>
          </p:cNvPr>
          <p:cNvGrpSpPr/>
          <p:nvPr/>
        </p:nvGrpSpPr>
        <p:grpSpPr>
          <a:xfrm>
            <a:off x="5120424" y="4200978"/>
            <a:ext cx="457200" cy="457200"/>
            <a:chOff x="1904999" y="3524250"/>
            <a:chExt cx="457200" cy="4572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21C44E9-3CB5-0E85-5962-9C581303F47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AA25399-FEC8-1C43-7DB0-41193C2965C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F0ABCF8-A919-26EA-F87C-30F7C496A73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A1DD41C-5209-33D7-AE05-48D255CF082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0347AC4-0AC7-CDF6-B555-ADF038EB0E53}"/>
              </a:ext>
            </a:extLst>
          </p:cNvPr>
          <p:cNvGrpSpPr/>
          <p:nvPr/>
        </p:nvGrpSpPr>
        <p:grpSpPr>
          <a:xfrm>
            <a:off x="4663225" y="4658177"/>
            <a:ext cx="457200" cy="457200"/>
            <a:chOff x="1904999" y="3524250"/>
            <a:chExt cx="457200" cy="45720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D860EA6-E468-00A1-8BF0-0C39A8250E6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3EADF70-F821-1DBB-5C31-71251B3F275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3F385E0-40A9-AC02-3D7C-7476541E03F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ACD2F9C-5F04-DD27-1A31-B6FF4D9041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48253D8-00CB-5387-9989-8ECF0781FC7B}"/>
              </a:ext>
            </a:extLst>
          </p:cNvPr>
          <p:cNvGrpSpPr/>
          <p:nvPr/>
        </p:nvGrpSpPr>
        <p:grpSpPr>
          <a:xfrm>
            <a:off x="5120424" y="4658177"/>
            <a:ext cx="457200" cy="457200"/>
            <a:chOff x="1904999" y="3524250"/>
            <a:chExt cx="457200" cy="457200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8F2F2FF-B224-8D90-70A9-372427F8651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5F060B6-4D4A-85EB-0520-9145F878A34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358FC2-0D6A-7439-2F12-DBA54477A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DD262C-63EE-C043-EB4B-63E41C742A2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0EF38F6-D922-C22B-E0E1-75F060AF37DC}"/>
              </a:ext>
            </a:extLst>
          </p:cNvPr>
          <p:cNvCxnSpPr>
            <a:cxnSpLocks/>
          </p:cNvCxnSpPr>
          <p:nvPr/>
        </p:nvCxnSpPr>
        <p:spPr>
          <a:xfrm>
            <a:off x="4895318" y="4434341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0EFB708-236D-7853-37A7-AAB2AB6D88D5}"/>
              </a:ext>
            </a:extLst>
          </p:cNvPr>
          <p:cNvCxnSpPr>
            <a:cxnSpLocks/>
          </p:cNvCxnSpPr>
          <p:nvPr/>
        </p:nvCxnSpPr>
        <p:spPr>
          <a:xfrm>
            <a:off x="5352519" y="4434341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B13A257-9771-E195-B0F1-9F096879227A}"/>
              </a:ext>
            </a:extLst>
          </p:cNvPr>
          <p:cNvCxnSpPr>
            <a:cxnSpLocks/>
          </p:cNvCxnSpPr>
          <p:nvPr/>
        </p:nvCxnSpPr>
        <p:spPr>
          <a:xfrm>
            <a:off x="4895318" y="4886777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5C2DFF9-4AB2-FBC5-81DB-EA9E83E41FB3}"/>
              </a:ext>
            </a:extLst>
          </p:cNvPr>
          <p:cNvCxnSpPr/>
          <p:nvPr/>
        </p:nvCxnSpPr>
        <p:spPr>
          <a:xfrm>
            <a:off x="2517782" y="4434338"/>
            <a:ext cx="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A321FF-7D2F-1554-47DF-E56A2F09DA66}"/>
              </a:ext>
            </a:extLst>
          </p:cNvPr>
          <p:cNvSpPr txBox="1"/>
          <p:nvPr/>
        </p:nvSpPr>
        <p:spPr>
          <a:xfrm>
            <a:off x="853294" y="4730348"/>
            <a:ext cx="186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Ending Corners: left, diagonal,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4C69A-A319-23CD-8D1C-9B08EFCAE95E}"/>
              </a:ext>
            </a:extLst>
          </p:cNvPr>
          <p:cNvSpPr txBox="1"/>
          <p:nvPr/>
        </p:nvSpPr>
        <p:spPr>
          <a:xfrm>
            <a:off x="2780854" y="5229244"/>
            <a:ext cx="186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Ending Corners: diagonal,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963CD-D535-5657-8846-CA84B5524C0B}"/>
              </a:ext>
            </a:extLst>
          </p:cNvPr>
          <p:cNvSpPr txBox="1"/>
          <p:nvPr/>
        </p:nvSpPr>
        <p:spPr>
          <a:xfrm>
            <a:off x="5630787" y="5665177"/>
            <a:ext cx="186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Ending Corners: diagonal, right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990BA69-D43B-B1A8-5A5F-F57BD5A54515}"/>
              </a:ext>
            </a:extLst>
          </p:cNvPr>
          <p:cNvSpPr/>
          <p:nvPr/>
        </p:nvSpPr>
        <p:spPr>
          <a:xfrm>
            <a:off x="3567192" y="429645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ctagon 216">
            <a:extLst>
              <a:ext uri="{FF2B5EF4-FFF2-40B4-BE49-F238E27FC236}">
                <a16:creationId xmlns:a16="http://schemas.microsoft.com/office/drawing/2014/main" id="{78C4C78A-238B-CC07-305E-F70EF443CE61}"/>
              </a:ext>
            </a:extLst>
          </p:cNvPr>
          <p:cNvSpPr/>
          <p:nvPr/>
        </p:nvSpPr>
        <p:spPr>
          <a:xfrm>
            <a:off x="3564652" y="475365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7E56E3F-A88D-5745-702A-6D14F39E9649}"/>
              </a:ext>
            </a:extLst>
          </p:cNvPr>
          <p:cNvSpPr/>
          <p:nvPr/>
        </p:nvSpPr>
        <p:spPr>
          <a:xfrm>
            <a:off x="6404415" y="429645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ctagon 218">
            <a:extLst>
              <a:ext uri="{FF2B5EF4-FFF2-40B4-BE49-F238E27FC236}">
                <a16:creationId xmlns:a16="http://schemas.microsoft.com/office/drawing/2014/main" id="{80FF38E0-C287-3608-C2CA-63A1A9F5B140}"/>
              </a:ext>
            </a:extLst>
          </p:cNvPr>
          <p:cNvSpPr/>
          <p:nvPr/>
        </p:nvSpPr>
        <p:spPr>
          <a:xfrm>
            <a:off x="6401875" y="520681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ED87B59-D8B5-3296-D58C-7A55A95BF7F5}"/>
              </a:ext>
            </a:extLst>
          </p:cNvPr>
          <p:cNvSpPr/>
          <p:nvPr/>
        </p:nvSpPr>
        <p:spPr>
          <a:xfrm>
            <a:off x="7590593" y="429645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ctagon 220">
            <a:extLst>
              <a:ext uri="{FF2B5EF4-FFF2-40B4-BE49-F238E27FC236}">
                <a16:creationId xmlns:a16="http://schemas.microsoft.com/office/drawing/2014/main" id="{0AAA002B-79DA-39CD-9556-A3C7F64D376C}"/>
              </a:ext>
            </a:extLst>
          </p:cNvPr>
          <p:cNvSpPr/>
          <p:nvPr/>
        </p:nvSpPr>
        <p:spPr>
          <a:xfrm>
            <a:off x="8045254" y="4289792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448084A-0339-E6E1-CD6D-3ADC763E59E1}"/>
              </a:ext>
            </a:extLst>
          </p:cNvPr>
          <p:cNvSpPr/>
          <p:nvPr/>
        </p:nvSpPr>
        <p:spPr>
          <a:xfrm>
            <a:off x="9237804" y="429645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ctagon 252">
            <a:extLst>
              <a:ext uri="{FF2B5EF4-FFF2-40B4-BE49-F238E27FC236}">
                <a16:creationId xmlns:a16="http://schemas.microsoft.com/office/drawing/2014/main" id="{9F775C91-B218-1CD7-BDF7-012C59445E7C}"/>
              </a:ext>
            </a:extLst>
          </p:cNvPr>
          <p:cNvSpPr/>
          <p:nvPr/>
        </p:nvSpPr>
        <p:spPr>
          <a:xfrm>
            <a:off x="9693733" y="520681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645E7578-88BA-B9EC-331B-1D7D852199C3}"/>
              </a:ext>
            </a:extLst>
          </p:cNvPr>
          <p:cNvSpPr/>
          <p:nvPr/>
        </p:nvSpPr>
        <p:spPr>
          <a:xfrm>
            <a:off x="4755935" y="429645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Octagon 301">
            <a:extLst>
              <a:ext uri="{FF2B5EF4-FFF2-40B4-BE49-F238E27FC236}">
                <a16:creationId xmlns:a16="http://schemas.microsoft.com/office/drawing/2014/main" id="{9A618D8C-AEC3-E6A0-1DF9-E1B4615BF3E6}"/>
              </a:ext>
            </a:extLst>
          </p:cNvPr>
          <p:cNvSpPr/>
          <p:nvPr/>
        </p:nvSpPr>
        <p:spPr>
          <a:xfrm>
            <a:off x="5210596" y="4289792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682-E5AD-0144-9B04-599D1897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BDD5-B156-0325-B8DF-C5AC2E58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remainder of </a:t>
            </a:r>
            <a:r>
              <a:rPr lang="en-US" dirty="0" err="1"/>
              <a:t>Tautenhahn’s</a:t>
            </a:r>
            <a:r>
              <a:rPr lang="en-US" dirty="0"/>
              <a:t> prescription is somewhat arbitrary and not grounded in </a:t>
            </a:r>
            <a:r>
              <a:rPr lang="en-US" i="1" dirty="0"/>
              <a:t>necessity</a:t>
            </a:r>
            <a:r>
              <a:rPr lang="en-US" dirty="0"/>
              <a:t>, but certainly offers good suggestions</a:t>
            </a:r>
          </a:p>
          <a:p>
            <a:pPr lvl="1"/>
            <a:r>
              <a:rPr lang="en-US" dirty="0"/>
              <a:t>the 3/2 cutoff presumably made nice curves, but is not strictly required</a:t>
            </a:r>
          </a:p>
          <a:p>
            <a:pPr lvl="1"/>
            <a:r>
              <a:rPr lang="en-US" dirty="0"/>
              <a:t>more sub-block patterns are possible, but those provided certainly are among the simplest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8BF5-5D99-8AB2-9E5D-2FB97B88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41AFE-879F-4CFD-5920-F16A75B67B36}"/>
              </a:ext>
            </a:extLst>
          </p:cNvPr>
          <p:cNvSpPr/>
          <p:nvPr/>
        </p:nvSpPr>
        <p:spPr>
          <a:xfrm>
            <a:off x="-1920513" y="92076"/>
            <a:ext cx="2537948" cy="2378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30023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5663-00D0-0F45-EB0F-FCA7A7E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FDBC-C7EC-C16E-9917-DAC61114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604351"/>
          </a:xfrm>
        </p:spPr>
        <p:txBody>
          <a:bodyPr>
            <a:noAutofit/>
          </a:bodyPr>
          <a:lstStyle/>
          <a:p>
            <a:r>
              <a:rPr lang="en-US" dirty="0"/>
              <a:t>goals</a:t>
            </a:r>
          </a:p>
          <a:p>
            <a:r>
              <a:rPr lang="en-US" dirty="0" err="1"/>
              <a:t>Tautenhahn’s</a:t>
            </a:r>
            <a:r>
              <a:rPr lang="en-US" dirty="0"/>
              <a:t> prescription is terse, so we will flesh it out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269E2-3372-41CA-AA3E-1F6F9010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1F11B6-74E8-94DE-5064-E9D1F2AC4622}"/>
              </a:ext>
            </a:extLst>
          </p:cNvPr>
          <p:cNvSpPr txBox="1">
            <a:spLocks/>
          </p:cNvSpPr>
          <p:nvPr/>
        </p:nvSpPr>
        <p:spPr>
          <a:xfrm>
            <a:off x="913795" y="398853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57C00-16CF-2B15-AB47-75EE578A7EF4}"/>
              </a:ext>
            </a:extLst>
          </p:cNvPr>
          <p:cNvSpPr txBox="1">
            <a:spLocks/>
          </p:cNvSpPr>
          <p:nvPr/>
        </p:nvSpPr>
        <p:spPr>
          <a:xfrm>
            <a:off x="913795" y="5111379"/>
            <a:ext cx="10353762" cy="6043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/>
            </a:pPr>
            <a:r>
              <a:rPr lang="en-US" dirty="0"/>
              <a:t>Re-derive/prove </a:t>
            </a:r>
            <a:r>
              <a:rPr lang="en-US" dirty="0" err="1"/>
              <a:t>Tautenhahn’s</a:t>
            </a:r>
            <a:r>
              <a:rPr lang="en-US" dirty="0"/>
              <a:t> findings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Develop modified curve generation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BF471-AA34-7FCE-2138-F185D9D8F1A1}"/>
              </a:ext>
            </a:extLst>
          </p:cNvPr>
          <p:cNvSpPr/>
          <p:nvPr/>
        </p:nvSpPr>
        <p:spPr>
          <a:xfrm>
            <a:off x="-1624153" y="5250"/>
            <a:ext cx="2537948" cy="2378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179804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515950"/>
          </a:xfrm>
        </p:spPr>
        <p:txBody>
          <a:bodyPr>
            <a:noAutofit/>
          </a:bodyPr>
          <a:lstStyle/>
          <a:p>
            <a:r>
              <a:rPr lang="en-US" dirty="0"/>
              <a:t>We want a divide-and-conquer approach which can be used to</a:t>
            </a:r>
          </a:p>
          <a:p>
            <a:pPr lvl="1"/>
            <a:r>
              <a:rPr lang="en-US" dirty="0"/>
              <a:t>generate an ordering of the pixels inside the rectangular domain</a:t>
            </a:r>
          </a:p>
          <a:p>
            <a:pPr lvl="1"/>
            <a:r>
              <a:rPr lang="en-US" dirty="0"/>
              <a:t>lookup the order of a single pixel (for sorting purposes)</a:t>
            </a:r>
          </a:p>
          <a:p>
            <a:endParaRPr lang="en-US" dirty="0"/>
          </a:p>
          <a:p>
            <a:r>
              <a:rPr lang="en-US" dirty="0"/>
              <a:t>To accommodate </a:t>
            </a:r>
            <a:r>
              <a:rPr lang="en-US" dirty="0">
                <a:solidFill>
                  <a:schemeClr val="accent1"/>
                </a:solidFill>
              </a:rPr>
              <a:t>very large domains</a:t>
            </a:r>
            <a:r>
              <a:rPr lang="en-US" dirty="0"/>
              <a:t>, we want this approach to be hierarchical and to exploit rotations/flipping to reuse solutions to sub-problems</a:t>
            </a:r>
          </a:p>
          <a:p>
            <a:endParaRPr lang="en-US" dirty="0"/>
          </a:p>
          <a:p>
            <a:r>
              <a:rPr lang="en-US" dirty="0"/>
              <a:t>To arrange this, we’ll assemble a linear programming framework which will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memoize</a:t>
            </a:r>
            <a:r>
              <a:rPr lang="en-US" dirty="0"/>
              <a:t> solutions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link</a:t>
            </a:r>
            <a:r>
              <a:rPr lang="en-US" dirty="0"/>
              <a:t> to solutions of sub-problems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632652"/>
          </a:xfrm>
        </p:spPr>
        <p:txBody>
          <a:bodyPr>
            <a:noAutofit/>
          </a:bodyPr>
          <a:lstStyle/>
          <a:p>
            <a:r>
              <a:rPr lang="en-US" dirty="0"/>
              <a:t>Relevant parameters: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width, height </a:t>
            </a:r>
            <a:r>
              <a:rPr lang="en-US" dirty="0"/>
              <a:t>of domain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starting, ending position </a:t>
            </a:r>
            <a:r>
              <a:rPr lang="en-US" dirty="0"/>
              <a:t>in domain</a:t>
            </a:r>
          </a:p>
          <a:p>
            <a:endParaRPr lang="en-US" dirty="0"/>
          </a:p>
          <a:p>
            <a:r>
              <a:rPr lang="en-US" dirty="0"/>
              <a:t>Solution specification – list of:</a:t>
            </a:r>
          </a:p>
          <a:p>
            <a:pPr lvl="1"/>
            <a:r>
              <a:rPr lang="en-US" dirty="0"/>
              <a:t>sub-problem parameters (to enable recursive lookup)</a:t>
            </a:r>
          </a:p>
          <a:p>
            <a:pPr lvl="1"/>
            <a:r>
              <a:rPr lang="en-US" dirty="0"/>
              <a:t>offset of subproblem (first is 0, all subsequent accumulate number of pixels in prior sub-problems)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transformation to sub-problem context (rotation/transposing)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21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5F407C5-3039-A3A2-F0CD-F6FCCE8AC4EB}"/>
              </a:ext>
            </a:extLst>
          </p:cNvPr>
          <p:cNvSpPr/>
          <p:nvPr/>
        </p:nvSpPr>
        <p:spPr>
          <a:xfrm>
            <a:off x="5231130" y="2255519"/>
            <a:ext cx="209550" cy="676275"/>
          </a:xfrm>
          <a:prstGeom prst="rightBrace">
            <a:avLst>
              <a:gd name="adj1" fmla="val 37879"/>
              <a:gd name="adj2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28C43-C68E-EE52-9361-FEEFE537B656}"/>
                  </a:ext>
                </a:extLst>
              </p:cNvPr>
              <p:cNvSpPr txBox="1"/>
              <p:nvPr/>
            </p:nvSpPr>
            <p:spPr>
              <a:xfrm>
                <a:off x="5497129" y="2178157"/>
                <a:ext cx="61568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</a:rPr>
                  <a:t>Rotate domain so starting position is top-left.</a:t>
                </a:r>
              </a:p>
              <a:p>
                <a:r>
                  <a:rPr lang="en-US" sz="1600" dirty="0">
                    <a:solidFill>
                      <a:srgbClr val="FFC000"/>
                    </a:solidFill>
                  </a:rPr>
                  <a:t>Transpose domain so width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</a:rPr>
                  <a:t> height</a:t>
                </a:r>
              </a:p>
              <a:p>
                <a:r>
                  <a:rPr lang="en-US" sz="1600" dirty="0">
                    <a:solidFill>
                      <a:srgbClr val="FFC000"/>
                    </a:solidFill>
                  </a:rPr>
                  <a:t>Tie-breaker: transpose domain so ending position is left or diagonal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28C43-C68E-EE52-9361-FEEFE537B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29" y="2178157"/>
                <a:ext cx="6156805" cy="830997"/>
              </a:xfrm>
              <a:prstGeom prst="rect">
                <a:avLst/>
              </a:prstGeom>
              <a:blipFill>
                <a:blip r:embed="rId2"/>
                <a:stretch>
                  <a:fillRect l="-594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17D074-FA6A-9FAB-5E7F-D4CF77755EA5}"/>
              </a:ext>
            </a:extLst>
          </p:cNvPr>
          <p:cNvSpPr txBox="1"/>
          <p:nvPr/>
        </p:nvSpPr>
        <p:spPr>
          <a:xfrm>
            <a:off x="4947676" y="184094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To maximize reuse:</a:t>
            </a:r>
          </a:p>
        </p:txBody>
      </p:sp>
    </p:spTree>
    <p:extLst>
      <p:ext uri="{BB962C8B-B14F-4D97-AF65-F5344CB8AC3E}">
        <p14:creationId xmlns:p14="http://schemas.microsoft.com/office/powerpoint/2010/main" val="335593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11270"/>
          </a:xfrm>
        </p:spPr>
        <p:txBody>
          <a:bodyPr>
            <a:noAutofit/>
          </a:bodyPr>
          <a:lstStyle/>
          <a:p>
            <a:r>
              <a:rPr lang="en-US" dirty="0"/>
              <a:t>Recursion invariants:</a:t>
            </a:r>
          </a:p>
          <a:p>
            <a:pPr lvl="1"/>
            <a:r>
              <a:rPr lang="en-US" dirty="0"/>
              <a:t>Sub-problems are only selected if they are solvable and assemble to solve the main problem</a:t>
            </a:r>
          </a:p>
          <a:p>
            <a:pPr lvl="1"/>
            <a:r>
              <a:rPr lang="en-US" dirty="0"/>
              <a:t>Sub-problems will be strictly smaller than their parents in at least one dimension</a:t>
            </a:r>
          </a:p>
          <a:p>
            <a:endParaRPr lang="en-US" dirty="0"/>
          </a:p>
          <a:p>
            <a:r>
              <a:rPr lang="en-US" dirty="0"/>
              <a:t>Prioritization:</a:t>
            </a:r>
          </a:p>
          <a:p>
            <a:pPr lvl="1"/>
            <a:r>
              <a:rPr lang="en-US" dirty="0"/>
              <a:t>Sub-problems which are closer to square are prioritized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3D8EA-2C33-F261-7E54-8584F2BAD4B4}"/>
              </a:ext>
            </a:extLst>
          </p:cNvPr>
          <p:cNvSpPr/>
          <p:nvPr/>
        </p:nvSpPr>
        <p:spPr>
          <a:xfrm>
            <a:off x="-1844313" y="274638"/>
            <a:ext cx="2537948" cy="22737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316144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11270"/>
          </a:xfrm>
        </p:spPr>
        <p:txBody>
          <a:bodyPr>
            <a:noAutofit/>
          </a:bodyPr>
          <a:lstStyle/>
          <a:p>
            <a:r>
              <a:rPr lang="en-US" dirty="0"/>
              <a:t>instead of aiming for square, what if we aimed for a certain aspect ratio?</a:t>
            </a:r>
          </a:p>
          <a:p>
            <a:pPr lvl="1"/>
            <a:r>
              <a:rPr lang="en-US" dirty="0"/>
              <a:t>this would let us accommodate different bytes-per-index on each axis…</a:t>
            </a:r>
          </a:p>
          <a:p>
            <a:endParaRPr lang="en-US" dirty="0"/>
          </a:p>
          <a:p>
            <a:r>
              <a:rPr lang="en-US" dirty="0"/>
              <a:t>Our constraints (including the ~=1 one) are necessary and sufficient</a:t>
            </a:r>
          </a:p>
          <a:p>
            <a:r>
              <a:rPr lang="en-US" dirty="0"/>
              <a:t>There exists at least one solution for each case which satisfies those constraints</a:t>
            </a:r>
          </a:p>
          <a:p>
            <a:r>
              <a:rPr lang="en-US" dirty="0"/>
              <a:t>Therefore, if we propose a way to split a given problem into subproblems which</a:t>
            </a:r>
          </a:p>
          <a:p>
            <a:pPr lvl="1"/>
            <a:r>
              <a:rPr lang="en-US" dirty="0"/>
              <a:t>collectively cover the original domain exactly once</a:t>
            </a:r>
          </a:p>
          <a:p>
            <a:pPr lvl="1"/>
            <a:r>
              <a:rPr lang="en-US" dirty="0"/>
              <a:t>join following an ordering which is consistent with a continuous path through the region</a:t>
            </a:r>
          </a:p>
          <a:p>
            <a:pPr lvl="1"/>
            <a:r>
              <a:rPr lang="en-US" dirty="0"/>
              <a:t>each of the subproblems satisfy our constraints</a:t>
            </a:r>
          </a:p>
          <a:p>
            <a:pPr marL="36900" indent="0">
              <a:buNone/>
            </a:pPr>
            <a:r>
              <a:rPr lang="en-US" dirty="0"/>
              <a:t>     then, we can guarantee this divide-and-conquer approach is itself a valid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0EB25-12B9-E29B-746A-285676650BDD}"/>
              </a:ext>
            </a:extLst>
          </p:cNvPr>
          <p:cNvSpPr/>
          <p:nvPr/>
        </p:nvSpPr>
        <p:spPr>
          <a:xfrm>
            <a:off x="-1624153" y="0"/>
            <a:ext cx="2537948" cy="2378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61557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REFERNCE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11270"/>
          </a:xfrm>
        </p:spPr>
        <p:txBody>
          <a:bodyPr>
            <a:no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51617-F469-D8DD-B96F-FC50E811C194}"/>
              </a:ext>
            </a:extLst>
          </p:cNvPr>
          <p:cNvSpPr/>
          <p:nvPr/>
        </p:nvSpPr>
        <p:spPr>
          <a:xfrm>
            <a:off x="-1613505" y="59089"/>
            <a:ext cx="2537948" cy="2378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390774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A843-49C1-F22A-D75E-C60008A9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Hilbert-</a:t>
            </a:r>
            <a:r>
              <a:rPr lang="en-US" dirty="0" err="1"/>
              <a:t>Tautenhahn</a:t>
            </a:r>
            <a:r>
              <a:rPr lang="en-US" dirty="0"/>
              <a:t>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56F7C-1013-10F3-4BDE-061EA5ABE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Hilbert curves are only designed for regions which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(i.e. square, power of 2)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https://en.wikipedia.org/wiki/Hilbert_curve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Lutz </a:t>
                </a:r>
                <a:r>
                  <a:rPr lang="en-US" dirty="0" err="1"/>
                  <a:t>Tautenhahn</a:t>
                </a:r>
                <a:r>
                  <a:rPr lang="en-US" dirty="0"/>
                  <a:t> (2003) developed a scheme to construct space filling curves on arbitrarily sized rectangular grids</a:t>
                </a:r>
              </a:p>
              <a:p>
                <a:pPr lvl="1"/>
                <a:r>
                  <a:rPr lang="en-US" dirty="0"/>
                  <a:t>Interactive webpage: </a:t>
                </a:r>
                <a:r>
                  <a:rPr lang="en-US" dirty="0">
                    <a:hlinkClick r:id="rId3"/>
                  </a:rPr>
                  <a:t>https://lutanho.net/pic2html/draw_sfc.html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Naming convention: </a:t>
                </a:r>
                <a:r>
                  <a:rPr lang="en-US" dirty="0">
                    <a:hlinkClick r:id="rId4"/>
                  </a:rPr>
                  <a:t>https://stackoverflow.com/a/33902929/7077505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This document intends to formalize that derivation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56F7C-1013-10F3-4BDE-061EA5ABE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92629-8320-F78A-B9C2-743E2165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798D-16FF-08C3-5CA2-19E9D06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Tautenhahn’s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FD1D-A1C2-4D3D-7F41-564B65CE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framework centers primarily on the even/odd parity of side lengths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starting location is treated as a given—always in a corner</a:t>
            </a:r>
          </a:p>
          <a:p>
            <a:pPr lvl="1"/>
            <a:r>
              <a:rPr lang="en-US" dirty="0"/>
              <a:t>global starting point is specified</a:t>
            </a:r>
          </a:p>
          <a:p>
            <a:pPr lvl="1"/>
            <a:r>
              <a:rPr lang="en-US" dirty="0"/>
              <a:t>subproblem starting points are fully determined from prior ending point</a:t>
            </a:r>
          </a:p>
          <a:p>
            <a:pPr lvl="1"/>
            <a:endParaRPr lang="en-US" dirty="0"/>
          </a:p>
          <a:p>
            <a:r>
              <a:rPr lang="en-US" dirty="0"/>
              <a:t>Valid ending conditions are in one of the 3 remaining corners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15B7-421D-9E4F-294B-8F2C4AF3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2621-30AD-9F25-2D69-520BDDCF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Ending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86008-6596-02BF-6D7C-5EF663AB4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Every step changes the position by either exactly 1 pixel in rows or exactly one pixel in columns</a:t>
                </a:r>
              </a:p>
              <a:p>
                <a:pPr lvl="1"/>
                <a:r>
                  <a:rPr lang="en-US" dirty="0"/>
                  <a:t>There’s a </a:t>
                </a:r>
                <a:r>
                  <a:rPr lang="en-US" dirty="0">
                    <a:solidFill>
                      <a:schemeClr val="accent1"/>
                    </a:solidFill>
                  </a:rPr>
                  <a:t>parity for 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Parities are treated </a:t>
                </a:r>
                <a:r>
                  <a:rPr lang="en-US" dirty="0">
                    <a:latin typeface="Consolas" panose="020B0609020204030204" pitchFamily="49" charset="0"/>
                  </a:rPr>
                  <a:t>mod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are memoryless—exact path to reach a destination does not matter</a:t>
                </a:r>
              </a:p>
              <a:p>
                <a:endParaRPr lang="en-US" dirty="0"/>
              </a:p>
              <a:p>
                <a:r>
                  <a:rPr lang="en-US" dirty="0"/>
                  <a:t>We can form a metric which is the </a:t>
                </a:r>
                <a:r>
                  <a:rPr lang="en-US" dirty="0">
                    <a:solidFill>
                      <a:schemeClr val="accent1"/>
                    </a:solidFill>
                  </a:rPr>
                  <a:t>parity of the step in any direction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step always increments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parity by exactly 1, regardless of direction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correspondingly memoryless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86008-6596-02BF-6D7C-5EF663AB4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71873-15DF-64B2-A22C-B0F6E847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61CD-B866-08B9-0D23-5C8BF7BD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Ending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86EB-36C7-0A68-2F3B-84A9623D2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50"/>
                <a:ext cx="10353762" cy="546484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In 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remaining steps to </a:t>
                </a:r>
                <a:r>
                  <a:rPr lang="en-US" dirty="0">
                    <a:solidFill>
                      <a:schemeClr val="accent1"/>
                    </a:solidFill>
                  </a:rPr>
                  <a:t>fill</a:t>
                </a:r>
                <a:r>
                  <a:rPr lang="en-US" dirty="0"/>
                  <a:t> the space</a:t>
                </a:r>
              </a:p>
              <a:p>
                <a:r>
                  <a:rPr lang="en-US" dirty="0"/>
                  <a:t>In 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terminating at each of the three remaining corners has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(emerging from direct paths)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86EB-36C7-0A68-2F3B-84A9623D2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50"/>
                <a:ext cx="10353762" cy="5464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1ADD-4E2A-AC6C-C53D-51E6F88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F6EC9-004E-7E5B-35C9-5F467E169F41}"/>
              </a:ext>
            </a:extLst>
          </p:cNvPr>
          <p:cNvSpPr/>
          <p:nvPr/>
        </p:nvSpPr>
        <p:spPr>
          <a:xfrm>
            <a:off x="1596727" y="4662474"/>
            <a:ext cx="3020037" cy="18525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C20052-8811-787B-7EBC-06002B071022}"/>
              </a:ext>
            </a:extLst>
          </p:cNvPr>
          <p:cNvSpPr/>
          <p:nvPr/>
        </p:nvSpPr>
        <p:spPr>
          <a:xfrm>
            <a:off x="1655450" y="4737976"/>
            <a:ext cx="176168" cy="1761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91EC153A-0070-3F5C-B91F-B5E703BE7ED8}"/>
              </a:ext>
            </a:extLst>
          </p:cNvPr>
          <p:cNvSpPr/>
          <p:nvPr/>
        </p:nvSpPr>
        <p:spPr>
          <a:xfrm>
            <a:off x="1655450" y="6280151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D4C4BE57-C4C0-7B36-A155-17A1F817116D}"/>
              </a:ext>
            </a:extLst>
          </p:cNvPr>
          <p:cNvSpPr/>
          <p:nvPr/>
        </p:nvSpPr>
        <p:spPr>
          <a:xfrm>
            <a:off x="4379600" y="6280151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2172B210-8A28-413D-654A-FC41B65A04EA}"/>
              </a:ext>
            </a:extLst>
          </p:cNvPr>
          <p:cNvSpPr/>
          <p:nvPr/>
        </p:nvSpPr>
        <p:spPr>
          <a:xfrm>
            <a:off x="4379600" y="4737976"/>
            <a:ext cx="176168" cy="176168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B90CF-1D23-C1F0-AFEB-D18551330262}"/>
              </a:ext>
            </a:extLst>
          </p:cNvPr>
          <p:cNvSpPr/>
          <p:nvPr/>
        </p:nvSpPr>
        <p:spPr>
          <a:xfrm>
            <a:off x="1831617" y="4940359"/>
            <a:ext cx="325095" cy="1343025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325095"/>
              <a:gd name="connsiteY0" fmla="*/ 0 h 1343025"/>
              <a:gd name="connsiteX1" fmla="*/ 19050 w 325095"/>
              <a:gd name="connsiteY1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095" h="1343025">
                <a:moveTo>
                  <a:pt x="0" y="0"/>
                </a:moveTo>
                <a:cubicBezTo>
                  <a:pt x="450850" y="298450"/>
                  <a:pt x="409575" y="1104900"/>
                  <a:pt x="19050" y="13430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901D0C-30D2-5F32-0575-C18BCA243C29}"/>
              </a:ext>
            </a:extLst>
          </p:cNvPr>
          <p:cNvSpPr/>
          <p:nvPr/>
        </p:nvSpPr>
        <p:spPr>
          <a:xfrm>
            <a:off x="1859087" y="4908551"/>
            <a:ext cx="2492376" cy="1390649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AA63C9-B377-E011-2B9E-0E51B24829AA}"/>
              </a:ext>
            </a:extLst>
          </p:cNvPr>
          <p:cNvSpPr/>
          <p:nvPr/>
        </p:nvSpPr>
        <p:spPr>
          <a:xfrm>
            <a:off x="1875738" y="4871325"/>
            <a:ext cx="2473325" cy="26287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62874">
                <a:moveTo>
                  <a:pt x="0" y="0"/>
                </a:moveTo>
                <a:cubicBezTo>
                  <a:pt x="695325" y="336550"/>
                  <a:pt x="2063750" y="346075"/>
                  <a:pt x="2473325" y="508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8BE940-38A8-8111-8FEA-D78AFD9E2E1B}"/>
                  </a:ext>
                </a:extLst>
              </p:cNvPr>
              <p:cNvSpPr txBox="1"/>
              <p:nvPr/>
            </p:nvSpPr>
            <p:spPr>
              <a:xfrm>
                <a:off x="941512" y="5327148"/>
                <a:ext cx="647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8BE940-38A8-8111-8FEA-D78AFD9E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12" y="5327148"/>
                <a:ext cx="6470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422C7E-C5EF-06FB-AB58-CCCF20A0C063}"/>
                  </a:ext>
                </a:extLst>
              </p:cNvPr>
              <p:cNvSpPr txBox="1"/>
              <p:nvPr/>
            </p:nvSpPr>
            <p:spPr>
              <a:xfrm>
                <a:off x="2788855" y="4112623"/>
                <a:ext cx="647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422C7E-C5EF-06FB-AB58-CCCF20A0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855" y="4112623"/>
                <a:ext cx="6470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2CF6D8-E8A6-2698-C76D-544ECD71D99C}"/>
              </a:ext>
            </a:extLst>
          </p:cNvPr>
          <p:cNvSpPr txBox="1"/>
          <p:nvPr/>
        </p:nvSpPr>
        <p:spPr>
          <a:xfrm>
            <a:off x="1962129" y="6095485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7B544-C8EA-4848-B94D-CAE1E1390439}"/>
              </a:ext>
            </a:extLst>
          </p:cNvPr>
          <p:cNvSpPr txBox="1"/>
          <p:nvPr/>
        </p:nvSpPr>
        <p:spPr>
          <a:xfrm>
            <a:off x="3141787" y="6086418"/>
            <a:ext cx="10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ECD6-1846-B8CA-FB34-C1E18318FA8B}"/>
              </a:ext>
            </a:extLst>
          </p:cNvPr>
          <p:cNvSpPr txBox="1"/>
          <p:nvPr/>
        </p:nvSpPr>
        <p:spPr>
          <a:xfrm>
            <a:off x="3848906" y="504840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A7B668E-0A9F-F1B6-E447-8ED55C223A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322440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A7B668E-0A9F-F1B6-E447-8ED55C223A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322440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E8A4C55-B391-D212-2A47-802B23B46602}"/>
              </a:ext>
            </a:extLst>
          </p:cNvPr>
          <p:cNvSpPr txBox="1"/>
          <p:nvPr/>
        </p:nvSpPr>
        <p:spPr>
          <a:xfrm>
            <a:off x="951034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5E49105-F2C0-A570-1132-E53C44801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007148"/>
                  </p:ext>
                </p:extLst>
              </p:nvPr>
            </p:nvGraphicFramePr>
            <p:xfrm>
              <a:off x="5762892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fill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5E49105-F2C0-A570-1132-E53C44801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007148"/>
                  </p:ext>
                </p:extLst>
              </p:nvPr>
            </p:nvGraphicFramePr>
            <p:xfrm>
              <a:off x="5762892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fill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808FF2-1ABF-4B57-8A7E-3BEDC6FB4697}"/>
                  </a:ext>
                </a:extLst>
              </p:cNvPr>
              <p:cNvSpPr txBox="1"/>
              <p:nvPr/>
            </p:nvSpPr>
            <p:spPr>
              <a:xfrm>
                <a:off x="262171" y="3211196"/>
                <a:ext cx="5828505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pt-BR" sz="1600" dirty="0">
                    <a:solidFill>
                      <a:schemeClr val="accent1"/>
                    </a:solidFill>
                  </a:rPr>
                  <a:t>left</a:t>
                </a:r>
                <a:r>
                  <a:rPr lang="pt-BR" sz="1600" dirty="0"/>
                  <a:t>      </a:t>
                </a: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=0,          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⇒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  <a:p>
                <a:pPr marL="0" lvl="1"/>
                <a:r>
                  <a:rPr lang="pt-BR" sz="1600" dirty="0">
                    <a:solidFill>
                      <a:schemeClr val="accent1"/>
                    </a:solidFill>
                  </a:rPr>
                  <a:t>diag.</a:t>
                </a:r>
                <a:r>
                  <a:rPr lang="pt-BR" sz="1600" dirty="0"/>
                  <a:t> 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−1,  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1600" dirty="0"/>
                  <a:t>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 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pt-BR" sz="1600" dirty="0"/>
              </a:p>
              <a:p>
                <a:pPr marL="0" lvl="1"/>
                <a:r>
                  <a:rPr lang="pt-BR" sz="1600" dirty="0">
                    <a:solidFill>
                      <a:schemeClr val="accent1"/>
                    </a:solidFill>
                  </a:rPr>
                  <a:t>right</a:t>
                </a:r>
                <a:r>
                  <a:rPr lang="pt-BR" sz="1600" dirty="0"/>
                  <a:t>  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pt-BR" sz="160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−1,  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  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 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808FF2-1ABF-4B57-8A7E-3BEDC6FB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1" y="3211196"/>
                <a:ext cx="5828505" cy="861774"/>
              </a:xfrm>
              <a:prstGeom prst="rect">
                <a:avLst/>
              </a:prstGeom>
              <a:blipFill>
                <a:blip r:embed="rId7"/>
                <a:stretch>
                  <a:fillRect l="-523" t="-212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B018EC4-64F3-9093-956B-175556ADC3D4}"/>
              </a:ext>
            </a:extLst>
          </p:cNvPr>
          <p:cNvSpPr txBox="1"/>
          <p:nvPr/>
        </p:nvSpPr>
        <p:spPr>
          <a:xfrm>
            <a:off x="5582184" y="3141352"/>
            <a:ext cx="310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Compatible?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B1D625F-481D-AD1C-A9EE-1D380F267270}"/>
              </a:ext>
            </a:extLst>
          </p:cNvPr>
          <p:cNvSpPr/>
          <p:nvPr/>
        </p:nvSpPr>
        <p:spPr>
          <a:xfrm rot="10800000" flipH="1">
            <a:off x="7863414" y="2847236"/>
            <a:ext cx="2112436" cy="294116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526002"/>
              <a:gd name="connsiteY0" fmla="*/ 76200 h 280481"/>
              <a:gd name="connsiteX1" fmla="*/ 2526002 w 2526002"/>
              <a:gd name="connsiteY1" fmla="*/ 0 h 280481"/>
              <a:gd name="connsiteX0" fmla="*/ 0 w 2526002"/>
              <a:gd name="connsiteY0" fmla="*/ 76200 h 305433"/>
              <a:gd name="connsiteX1" fmla="*/ 2526002 w 2526002"/>
              <a:gd name="connsiteY1" fmla="*/ 0 h 305433"/>
              <a:gd name="connsiteX0" fmla="*/ 0 w 2526002"/>
              <a:gd name="connsiteY0" fmla="*/ 76200 h 314218"/>
              <a:gd name="connsiteX1" fmla="*/ 2526002 w 2526002"/>
              <a:gd name="connsiteY1" fmla="*/ 0 h 314218"/>
              <a:gd name="connsiteX0" fmla="*/ 0 w 2503426"/>
              <a:gd name="connsiteY0" fmla="*/ 38100 h 294116"/>
              <a:gd name="connsiteX1" fmla="*/ 2503426 w 2503426"/>
              <a:gd name="connsiteY1" fmla="*/ 0 h 2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3426" h="294116">
                <a:moveTo>
                  <a:pt x="0" y="38100"/>
                </a:moveTo>
                <a:cubicBezTo>
                  <a:pt x="695325" y="374650"/>
                  <a:pt x="1928294" y="396875"/>
                  <a:pt x="2503426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5CEF-BAE8-F5A2-8918-83E233EB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33699-B9CD-02C6-115A-50F098B0D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131555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flipping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while simultaneously flipping the ending corner (left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right, </a:t>
                </a:r>
                <a:r>
                  <a:rPr lang="en-US" dirty="0" err="1"/>
                  <a:t>diag</a:t>
                </a:r>
                <a:r>
                  <a:rPr lang="en-US" dirty="0"/>
                  <a:t> persists) represents the same problem</a:t>
                </a:r>
              </a:p>
              <a:p>
                <a:r>
                  <a:rPr lang="en-US" dirty="0"/>
                  <a:t>problems which don’t have the starting coordinate in the top left can be rotated so that it is</a:t>
                </a:r>
              </a:p>
              <a:p>
                <a:pPr lvl="1"/>
                <a:r>
                  <a:rPr lang="en-US" dirty="0"/>
                  <a:t>the left/right/diagonal ending condition is relative, and doesn’t need updating for rotation</a:t>
                </a:r>
              </a:p>
              <a:p>
                <a:endParaRPr lang="en-US" dirty="0"/>
              </a:p>
              <a:p>
                <a:r>
                  <a:rPr lang="en-US" dirty="0"/>
                  <a:t>This matrix is therefore symmetric</a:t>
                </a:r>
              </a:p>
              <a:p>
                <a:r>
                  <a:rPr lang="en-US" dirty="0"/>
                  <a:t>The relative left/diagonal/right directions imply which side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which side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33699-B9CD-02C6-115A-50F098B0D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13155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6E26B-E540-A645-2D9A-67FCD79A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4932428-7EBE-787A-4F04-15B93A0BD3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6981484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4932428-7EBE-787A-4F04-15B93A0BD3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6981484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767C7F-BB27-791B-7A1D-E2B986DB21AD}"/>
              </a:ext>
            </a:extLst>
          </p:cNvPr>
          <p:cNvSpPr txBox="1"/>
          <p:nvPr/>
        </p:nvSpPr>
        <p:spPr>
          <a:xfrm>
            <a:off x="951034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09D62-EBC1-2E9C-7397-94A718934E14}"/>
              </a:ext>
            </a:extLst>
          </p:cNvPr>
          <p:cNvSpPr/>
          <p:nvPr/>
        </p:nvSpPr>
        <p:spPr>
          <a:xfrm>
            <a:off x="102913" y="11228"/>
            <a:ext cx="1887812" cy="13155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12766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593">
            <a:extLst>
              <a:ext uri="{FF2B5EF4-FFF2-40B4-BE49-F238E27FC236}">
                <a16:creationId xmlns:a16="http://schemas.microsoft.com/office/drawing/2014/main" id="{66AAF9EC-8D81-BDFA-7979-D9C4CACD5742}"/>
              </a:ext>
            </a:extLst>
          </p:cNvPr>
          <p:cNvGrpSpPr/>
          <p:nvPr/>
        </p:nvGrpSpPr>
        <p:grpSpPr>
          <a:xfrm>
            <a:off x="8318196" y="4156498"/>
            <a:ext cx="3201447" cy="2291926"/>
            <a:chOff x="658559" y="4185073"/>
            <a:chExt cx="3201447" cy="2291926"/>
          </a:xfrm>
        </p:grpSpPr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8B8E2686-A1BB-1C91-D923-153545A0FFE6}"/>
                </a:ext>
              </a:extLst>
            </p:cNvPr>
            <p:cNvSpPr/>
            <p:nvPr/>
          </p:nvSpPr>
          <p:spPr>
            <a:xfrm>
              <a:off x="2030490" y="5108834"/>
              <a:ext cx="1829516" cy="136816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3DBE2FC-6BBE-2739-80B2-383FAB2B1419}"/>
                </a:ext>
              </a:extLst>
            </p:cNvPr>
            <p:cNvSpPr/>
            <p:nvPr/>
          </p:nvSpPr>
          <p:spPr>
            <a:xfrm>
              <a:off x="658559" y="5107779"/>
              <a:ext cx="1375029" cy="1369211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6279AF9-203F-7A84-DBCD-393CAC20D833}"/>
                </a:ext>
              </a:extLst>
            </p:cNvPr>
            <p:cNvSpPr/>
            <p:nvPr/>
          </p:nvSpPr>
          <p:spPr>
            <a:xfrm>
              <a:off x="659393" y="4189402"/>
              <a:ext cx="916995" cy="91837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C215C57F-231C-1314-4950-7B7AD37EDF0C}"/>
                </a:ext>
              </a:extLst>
            </p:cNvPr>
            <p:cNvSpPr/>
            <p:nvPr/>
          </p:nvSpPr>
          <p:spPr>
            <a:xfrm>
              <a:off x="1572834" y="4185073"/>
              <a:ext cx="2287171" cy="92509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A5E4FB-7C77-AD5B-8EF1-EA94F80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3B2C-F93B-691F-754B-CE277AB7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44156"/>
          </a:xfrm>
        </p:spPr>
        <p:txBody>
          <a:bodyPr>
            <a:noAutofit/>
          </a:bodyPr>
          <a:lstStyle/>
          <a:p>
            <a:r>
              <a:rPr lang="en-US" dirty="0"/>
              <a:t>Solutions can be concatenated </a:t>
            </a:r>
            <a:r>
              <a:rPr lang="en-US" dirty="0" err="1"/>
              <a:t>blockwise</a:t>
            </a:r>
            <a:endParaRPr lang="en-US" dirty="0"/>
          </a:p>
          <a:p>
            <a:r>
              <a:rPr lang="en-US" dirty="0"/>
              <a:t>Abstracts to a nearly-analogous problem of choosing a sequence of sub-blocks to cover each part of the region exactly once</a:t>
            </a:r>
          </a:p>
          <a:p>
            <a:pPr lvl="1"/>
            <a:r>
              <a:rPr lang="en-US" dirty="0"/>
              <a:t>We will extend our “starting/ending locations are on a corner” requirement to this block-variant problem too</a:t>
            </a:r>
          </a:p>
          <a:p>
            <a:r>
              <a:rPr lang="en-US" dirty="0"/>
              <a:t>Only new constraint is: sequential ending and starting points must make </a:t>
            </a:r>
            <a:r>
              <a:rPr lang="en-US" dirty="0">
                <a:solidFill>
                  <a:schemeClr val="accent1"/>
                </a:solidFill>
              </a:rPr>
              <a:t>direct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EEEB-8306-0C6A-9A4A-022DF987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8</a:t>
            </a:fld>
            <a:endParaRPr lang="en-US"/>
          </a:p>
        </p:txBody>
      </p: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AF7A86E3-FCC3-2E12-BB13-763626E17CCE}"/>
              </a:ext>
            </a:extLst>
          </p:cNvPr>
          <p:cNvGrpSpPr/>
          <p:nvPr/>
        </p:nvGrpSpPr>
        <p:grpSpPr>
          <a:xfrm>
            <a:off x="8321659" y="4162429"/>
            <a:ext cx="3198209" cy="2285996"/>
            <a:chOff x="662022" y="4191004"/>
            <a:chExt cx="3198209" cy="22859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8A7513-1E62-6437-56FC-DC7AEE30B784}"/>
                </a:ext>
              </a:extLst>
            </p:cNvPr>
            <p:cNvGrpSpPr/>
            <p:nvPr/>
          </p:nvGrpSpPr>
          <p:grpSpPr>
            <a:xfrm>
              <a:off x="2945832" y="4191004"/>
              <a:ext cx="457200" cy="457200"/>
              <a:chOff x="1904999" y="3524250"/>
              <a:chExt cx="457200" cy="457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AD150F-534B-DA0F-B94B-BF2E4D19F4AB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0E3011-07D9-68F2-8207-5D5853EC647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5A61DC1-CAD0-1013-2332-43F1A7BD1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FDFE1C-2A8E-1E30-0DCA-9AC029856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A317FF-B7ED-749D-CFC1-0CE19967B15E}"/>
                </a:ext>
              </a:extLst>
            </p:cNvPr>
            <p:cNvGrpSpPr/>
            <p:nvPr/>
          </p:nvGrpSpPr>
          <p:grpSpPr>
            <a:xfrm>
              <a:off x="3403031" y="4191004"/>
              <a:ext cx="457200" cy="457200"/>
              <a:chOff x="1904999" y="3524250"/>
              <a:chExt cx="4572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5054300-C9C7-63B9-2851-48D447110898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637E02E-D6E8-59C1-FD19-48788739FE2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A2EA1B-B27D-8AF0-76BD-0099C04D0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C40E1-ED3B-94F0-481D-EA5157F6A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F5FC0B6-CE01-5761-3D9B-BAD9CF0DA6E2}"/>
                </a:ext>
              </a:extLst>
            </p:cNvPr>
            <p:cNvGrpSpPr/>
            <p:nvPr/>
          </p:nvGrpSpPr>
          <p:grpSpPr>
            <a:xfrm>
              <a:off x="2945832" y="4648203"/>
              <a:ext cx="457200" cy="457200"/>
              <a:chOff x="1904999" y="3524250"/>
              <a:chExt cx="457200" cy="45720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EFDD2C-CE63-3821-7BE0-F6A508A182AA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5C1E32-FD9B-5E09-0C71-63198F76915C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090BF05-5D25-C65D-AFA2-5BCFF7476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C754F66-E0A9-129F-D252-C931D5830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FB769D-5FF5-D5C9-CF53-0CFE7DF94838}"/>
                </a:ext>
              </a:extLst>
            </p:cNvPr>
            <p:cNvGrpSpPr/>
            <p:nvPr/>
          </p:nvGrpSpPr>
          <p:grpSpPr>
            <a:xfrm>
              <a:off x="3403031" y="4648203"/>
              <a:ext cx="457200" cy="457200"/>
              <a:chOff x="1904999" y="3524250"/>
              <a:chExt cx="457200" cy="4572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A7C6443-4681-8184-DDDD-FA2C8F4B59B5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77B0235-B379-2C9D-C14A-9B97680AA96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943F01F-C10B-4EFB-44B1-BE12CC5B7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F75D514-C453-43CC-D164-3AFE42431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F41E1D8-ACD8-D5F8-2CCD-34B5D5D912D5}"/>
                </a:ext>
              </a:extLst>
            </p:cNvPr>
            <p:cNvGrpSpPr/>
            <p:nvPr/>
          </p:nvGrpSpPr>
          <p:grpSpPr>
            <a:xfrm>
              <a:off x="2945832" y="5105402"/>
              <a:ext cx="457200" cy="457200"/>
              <a:chOff x="1904999" y="3524250"/>
              <a:chExt cx="457200" cy="4572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E552C62-139C-A41E-9D26-38F803DFC97A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B59BA2E-4B02-D5CF-2C47-0DAB475ECC7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4FAFA7F-EB38-11C6-2E29-12BDF0814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0B2A3D-2837-19D3-CECF-842BDBF0C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113C060-332C-4BCD-93ED-D8023301E803}"/>
                </a:ext>
              </a:extLst>
            </p:cNvPr>
            <p:cNvGrpSpPr/>
            <p:nvPr/>
          </p:nvGrpSpPr>
          <p:grpSpPr>
            <a:xfrm>
              <a:off x="3403031" y="5105402"/>
              <a:ext cx="457200" cy="457200"/>
              <a:chOff x="1904999" y="3524250"/>
              <a:chExt cx="457200" cy="4572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0E9055-B9B6-B9AC-5DA6-1CE5F9794AFA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3F311E4-55E5-55CA-782A-7C959CFFC7D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A7D35FD-289E-E8B1-7307-B87C6443C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10613AD-DFBE-313B-3CC1-CB8D6E6B7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4F26E19-91ED-5DA5-9284-8459FA24AE06}"/>
                </a:ext>
              </a:extLst>
            </p:cNvPr>
            <p:cNvGrpSpPr/>
            <p:nvPr/>
          </p:nvGrpSpPr>
          <p:grpSpPr>
            <a:xfrm>
              <a:off x="2945832" y="5562601"/>
              <a:ext cx="457200" cy="457200"/>
              <a:chOff x="1904999" y="3524250"/>
              <a:chExt cx="457200" cy="45720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1E265FE-A125-6C46-5A92-8E8E0545A4FA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8AF016-941C-AD13-12CC-31376AF2E46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84BA050-6647-9A57-1802-853119957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683462-DBF6-BDAF-326A-99A8BDDFE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69D3882-F716-F6CB-B38F-1968477AD534}"/>
                </a:ext>
              </a:extLst>
            </p:cNvPr>
            <p:cNvGrpSpPr/>
            <p:nvPr/>
          </p:nvGrpSpPr>
          <p:grpSpPr>
            <a:xfrm>
              <a:off x="3403031" y="5562601"/>
              <a:ext cx="457200" cy="457200"/>
              <a:chOff x="1904999" y="3524250"/>
              <a:chExt cx="457200" cy="4572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0E2E958-775A-647C-6677-E697A6B3555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1B90B70-811B-F99B-62FE-2519D1F2AE0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5A716BF-DFAD-DCC3-20C6-680EF6B24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63DB2E2-8840-E60F-86DE-1A6206FC0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BAAE964-759C-6ED3-5632-83D62A82EFB3}"/>
                </a:ext>
              </a:extLst>
            </p:cNvPr>
            <p:cNvGrpSpPr/>
            <p:nvPr/>
          </p:nvGrpSpPr>
          <p:grpSpPr>
            <a:xfrm>
              <a:off x="2945832" y="6019800"/>
              <a:ext cx="457200" cy="457200"/>
              <a:chOff x="1904999" y="3524250"/>
              <a:chExt cx="457200" cy="457200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CEF03A-6964-ABB3-8E29-A31AA1853F6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6763D89-0CBD-C3D1-4B90-CA7B1B69F4F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FE72E01-0918-1D28-EF12-D4289AFF0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C8ABB7-8999-82F9-0593-2F41F7C25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3B8217B-F020-C2D1-EADE-21D70533A717}"/>
                </a:ext>
              </a:extLst>
            </p:cNvPr>
            <p:cNvGrpSpPr/>
            <p:nvPr/>
          </p:nvGrpSpPr>
          <p:grpSpPr>
            <a:xfrm>
              <a:off x="3403031" y="6019800"/>
              <a:ext cx="457200" cy="457200"/>
              <a:chOff x="1904999" y="3524250"/>
              <a:chExt cx="457200" cy="457200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3D07789-7D64-7B03-F1F9-F831515150C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9BF843A-29AB-8801-A7C6-2E59B4C357B8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B1DF784-A177-6AE2-05AF-6210867A1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3EE5557-8E12-5150-17D2-5F05958F9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EFCF11-945A-9E1A-0D39-021090B648E4}"/>
                </a:ext>
              </a:extLst>
            </p:cNvPr>
            <p:cNvGrpSpPr/>
            <p:nvPr/>
          </p:nvGrpSpPr>
          <p:grpSpPr>
            <a:xfrm>
              <a:off x="662022" y="4191004"/>
              <a:ext cx="457200" cy="457200"/>
              <a:chOff x="1904999" y="3524250"/>
              <a:chExt cx="457200" cy="457200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780A7ED-B5B0-C210-D63E-29A5489DCA3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7CC195B-6E78-30D7-8BFE-22A17B037F5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210D9F86-09B2-B096-DC43-DB9F213B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BFADEA72-7E53-1514-55C4-4A4E9CD63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0AF9AA3-4C52-A561-AE59-A7EEAB0FB713}"/>
                </a:ext>
              </a:extLst>
            </p:cNvPr>
            <p:cNvGrpSpPr/>
            <p:nvPr/>
          </p:nvGrpSpPr>
          <p:grpSpPr>
            <a:xfrm>
              <a:off x="1119221" y="4191004"/>
              <a:ext cx="457200" cy="457200"/>
              <a:chOff x="1904999" y="3524250"/>
              <a:chExt cx="457200" cy="457200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33E21F4-47BF-677A-BDC4-BB6501CD50D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2901EFEA-BC5B-F07B-BF6C-DD51D62B34E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ED803191-8363-AB9E-8689-AE079A50E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FF5324D-F149-7D9E-AB86-D5EA8B073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059C8757-8935-74A1-147B-416098C5628E}"/>
                </a:ext>
              </a:extLst>
            </p:cNvPr>
            <p:cNvGrpSpPr/>
            <p:nvPr/>
          </p:nvGrpSpPr>
          <p:grpSpPr>
            <a:xfrm>
              <a:off x="662022" y="4648203"/>
              <a:ext cx="457200" cy="457200"/>
              <a:chOff x="1904999" y="3524250"/>
              <a:chExt cx="457200" cy="457200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68B915D-8BE1-541F-5072-B2D56537E16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FFF6FA9-7758-B83F-9E4F-81A67296BAD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8788DABC-AE9E-D3E6-51D0-418DC08EC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88756985-8857-9525-378B-A4DD1F40A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11AB1C10-FD11-F605-93C7-A7FBB7B75DBE}"/>
                </a:ext>
              </a:extLst>
            </p:cNvPr>
            <p:cNvGrpSpPr/>
            <p:nvPr/>
          </p:nvGrpSpPr>
          <p:grpSpPr>
            <a:xfrm>
              <a:off x="1119221" y="4648203"/>
              <a:ext cx="457200" cy="457200"/>
              <a:chOff x="1904999" y="3524250"/>
              <a:chExt cx="457200" cy="457200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87A34B6C-1FDA-03F2-CD97-D62B8DAB1178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95A7014-7E71-67C1-8CCC-DA01B42653C8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3753105-A275-FD0B-4BAF-3B237DD40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D5ABD0A-7706-3B8F-FE27-528F86FDE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9A26C50B-4A4F-0983-2DBD-ECF26E48F448}"/>
                </a:ext>
              </a:extLst>
            </p:cNvPr>
            <p:cNvGrpSpPr/>
            <p:nvPr/>
          </p:nvGrpSpPr>
          <p:grpSpPr>
            <a:xfrm>
              <a:off x="662022" y="5105402"/>
              <a:ext cx="457200" cy="457200"/>
              <a:chOff x="1904999" y="3524250"/>
              <a:chExt cx="457200" cy="45720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7EAD7B84-5CD1-A040-6226-6181712EB8FF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C3760DA-3199-00AC-C404-3D8FD989AC0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0DD5CC5C-961E-05BB-F0E7-93734C92B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7251499-BCA0-7B0E-3900-3A102D60C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A6E2941E-5B6F-9720-C76F-1066459B1714}"/>
                </a:ext>
              </a:extLst>
            </p:cNvPr>
            <p:cNvGrpSpPr/>
            <p:nvPr/>
          </p:nvGrpSpPr>
          <p:grpSpPr>
            <a:xfrm>
              <a:off x="1119221" y="5105402"/>
              <a:ext cx="457200" cy="457200"/>
              <a:chOff x="1904999" y="3524250"/>
              <a:chExt cx="457200" cy="457200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DB32D84-361C-E976-67AF-8E9D2803A6CF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786FB9C-D5D2-1178-2D5A-4D0B065B361D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3A0FA71-E7C2-C8EE-65A5-309B3AA47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4CBD2562-0302-9BF0-0C85-5D4DC076C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AFD1275D-E0F7-5353-8FF4-3C5A363929F7}"/>
                </a:ext>
              </a:extLst>
            </p:cNvPr>
            <p:cNvGrpSpPr/>
            <p:nvPr/>
          </p:nvGrpSpPr>
          <p:grpSpPr>
            <a:xfrm>
              <a:off x="1573902" y="4191004"/>
              <a:ext cx="457200" cy="457200"/>
              <a:chOff x="1904999" y="3524250"/>
              <a:chExt cx="457200" cy="457200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8BE6F7F-5293-85C4-2C84-DC13E3D8CDF7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F4572B9-1599-3D39-120E-C4F21934E0D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35D8F64-F1CE-2AE2-F394-20E214AD4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DC6428A-FE58-0B06-E7D3-208A0B3B9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D1449BD1-D090-9E75-6DF2-03518D24685C}"/>
                </a:ext>
              </a:extLst>
            </p:cNvPr>
            <p:cNvGrpSpPr/>
            <p:nvPr/>
          </p:nvGrpSpPr>
          <p:grpSpPr>
            <a:xfrm>
              <a:off x="2031101" y="4191004"/>
              <a:ext cx="457200" cy="457200"/>
              <a:chOff x="1904999" y="3524250"/>
              <a:chExt cx="457200" cy="457200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20AAA5C-02D2-3DB6-3186-BF9A024A88A7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27753686-52D1-D721-017C-B3A393C15B9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D02D68C-F622-A0E9-EC65-85F8632D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0C5D460F-124B-F8BC-F6FB-50F2E297B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79DCA019-AC68-AA39-9ABE-458952885AA4}"/>
                </a:ext>
              </a:extLst>
            </p:cNvPr>
            <p:cNvGrpSpPr/>
            <p:nvPr/>
          </p:nvGrpSpPr>
          <p:grpSpPr>
            <a:xfrm>
              <a:off x="1573902" y="4648203"/>
              <a:ext cx="457200" cy="457200"/>
              <a:chOff x="1904999" y="3524250"/>
              <a:chExt cx="457200" cy="457200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7C111BF5-BAAD-AAA9-CC2C-637E77DABA9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EDAC266B-C9DD-62C7-CE59-95EAE85515F3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81480A37-7264-7D92-5093-C71543DA4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C57E00B-873F-8301-60BB-99CDBC60C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F0BAE4E-729C-E1DA-0474-7327BC14F604}"/>
                </a:ext>
              </a:extLst>
            </p:cNvPr>
            <p:cNvGrpSpPr/>
            <p:nvPr/>
          </p:nvGrpSpPr>
          <p:grpSpPr>
            <a:xfrm>
              <a:off x="2031101" y="4648203"/>
              <a:ext cx="457200" cy="457200"/>
              <a:chOff x="1904999" y="3524250"/>
              <a:chExt cx="457200" cy="457200"/>
            </a:xfrm>
          </p:grpSpPr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300A6961-9E01-6D93-F165-233233E33B36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BD40435-D34D-B87A-CB08-B3E33BB8047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C5597712-1B10-2725-6980-DD4D3AB9E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AB28CDE-7D30-F3C7-DE80-D76336EBB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CA7E2D7F-0DEE-67C2-9A57-488B09EBBA09}"/>
                </a:ext>
              </a:extLst>
            </p:cNvPr>
            <p:cNvGrpSpPr/>
            <p:nvPr/>
          </p:nvGrpSpPr>
          <p:grpSpPr>
            <a:xfrm>
              <a:off x="1573902" y="5105402"/>
              <a:ext cx="457200" cy="457200"/>
              <a:chOff x="1904999" y="3524250"/>
              <a:chExt cx="457200" cy="457200"/>
            </a:xfrm>
          </p:grpSpPr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E85D4437-1C76-3EDB-69E8-7E84E6A27EA7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F08919F2-92A1-E6FC-090C-B610A81EC905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694E4E25-513B-54B4-7D73-197FF5AC4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C2F67C7A-E7F4-5F3F-2F69-AE0A25869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75130-664F-B4BE-1D8E-283080740A03}"/>
                </a:ext>
              </a:extLst>
            </p:cNvPr>
            <p:cNvGrpSpPr/>
            <p:nvPr/>
          </p:nvGrpSpPr>
          <p:grpSpPr>
            <a:xfrm>
              <a:off x="2031101" y="5105402"/>
              <a:ext cx="457200" cy="457200"/>
              <a:chOff x="1904999" y="3524250"/>
              <a:chExt cx="457200" cy="457200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C03F036-855A-9D90-D8A3-D006BF9F4C80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88E87299-076C-A135-AA5C-3524B8D6686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6A5339CE-AABE-7611-EF60-E788859E5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5FFA5441-4DC1-2B69-24B6-7E79EE40D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8739DD08-3B97-219E-0355-F9D6EAB06921}"/>
                </a:ext>
              </a:extLst>
            </p:cNvPr>
            <p:cNvGrpSpPr/>
            <p:nvPr/>
          </p:nvGrpSpPr>
          <p:grpSpPr>
            <a:xfrm>
              <a:off x="662022" y="5562601"/>
              <a:ext cx="457200" cy="457200"/>
              <a:chOff x="1904999" y="3524250"/>
              <a:chExt cx="457200" cy="457200"/>
            </a:xfrm>
          </p:grpSpPr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328A91AF-89C4-7492-BDE6-78A6D472E521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AE351044-623C-B243-87A0-450635AA53D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3750E74C-9154-387B-AAD9-17166CC80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4427DF2D-09B1-A529-4BBD-18995A13D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6EA2B90-188E-C032-6FA7-8DBE98FF6A38}"/>
                </a:ext>
              </a:extLst>
            </p:cNvPr>
            <p:cNvGrpSpPr/>
            <p:nvPr/>
          </p:nvGrpSpPr>
          <p:grpSpPr>
            <a:xfrm>
              <a:off x="1119221" y="5562601"/>
              <a:ext cx="457200" cy="457200"/>
              <a:chOff x="1904999" y="3524250"/>
              <a:chExt cx="457200" cy="457200"/>
            </a:xfrm>
          </p:grpSpPr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373B4EE3-D8C3-D25E-3D56-8B0D88305D46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19A5CD1A-DA39-A3C0-3674-0E02E692AEA0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FED11C53-FC1B-05EB-CE68-04E13C6E3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868DFAA7-944F-6629-C5CF-F5927909D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0BC5FDDF-58E8-EEF7-0C15-3B488E03569B}"/>
                </a:ext>
              </a:extLst>
            </p:cNvPr>
            <p:cNvGrpSpPr/>
            <p:nvPr/>
          </p:nvGrpSpPr>
          <p:grpSpPr>
            <a:xfrm>
              <a:off x="662022" y="6019800"/>
              <a:ext cx="457200" cy="457200"/>
              <a:chOff x="1904999" y="3524250"/>
              <a:chExt cx="457200" cy="457200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BC5909E-1DA8-3835-0DD0-1AB514547A3F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A1C6CEE-BBEC-74A3-F3D8-7E60C74748C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69B015D-89EF-8EF2-786F-A4AAC2C74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E007802-5793-5462-2E91-4594C9CAA7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9A831B60-6BB4-981A-9B30-0B414986E36F}"/>
                </a:ext>
              </a:extLst>
            </p:cNvPr>
            <p:cNvGrpSpPr/>
            <p:nvPr/>
          </p:nvGrpSpPr>
          <p:grpSpPr>
            <a:xfrm>
              <a:off x="1119221" y="6019800"/>
              <a:ext cx="457200" cy="457200"/>
              <a:chOff x="1904999" y="3524250"/>
              <a:chExt cx="457200" cy="457200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450C7F5A-C189-001A-DBBB-38EDA0B0708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3B1FF1A6-8C43-8F51-9138-52DC4BF8A197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D9E0F672-60B9-BDCF-6C01-C0D48DB26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D7E1E4-723D-1979-EEC9-ABF5B2DCC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493C732D-EB97-BF1D-C3C9-3AE5B619C22A}"/>
                </a:ext>
              </a:extLst>
            </p:cNvPr>
            <p:cNvGrpSpPr/>
            <p:nvPr/>
          </p:nvGrpSpPr>
          <p:grpSpPr>
            <a:xfrm>
              <a:off x="1573902" y="5562601"/>
              <a:ext cx="457200" cy="457200"/>
              <a:chOff x="1904999" y="3524250"/>
              <a:chExt cx="457200" cy="457200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E8AACD1-0135-F221-8199-4EA30F1C354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A6401DA-9527-CABE-5347-592F08141321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F9661ED-D021-95C7-79EA-E343643A4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9C68E84-3A5A-3D3C-EAAF-E21A65244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E647E74-EC0F-568A-086C-B657BC20C9BE}"/>
                </a:ext>
              </a:extLst>
            </p:cNvPr>
            <p:cNvGrpSpPr/>
            <p:nvPr/>
          </p:nvGrpSpPr>
          <p:grpSpPr>
            <a:xfrm>
              <a:off x="2031101" y="5562601"/>
              <a:ext cx="457200" cy="457200"/>
              <a:chOff x="1904999" y="3524250"/>
              <a:chExt cx="457200" cy="457200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58E36B82-5F81-C298-44C8-1E38D6B6DDC6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4095C8A-382A-DD3C-F927-2585B392E2CD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45D3579-2766-2BB5-3AB9-342A915FD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0028F48A-E19D-7115-AC05-77AB1E691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1BA8D3FB-66C9-45C0-3228-D72EB1CEED7D}"/>
                </a:ext>
              </a:extLst>
            </p:cNvPr>
            <p:cNvGrpSpPr/>
            <p:nvPr/>
          </p:nvGrpSpPr>
          <p:grpSpPr>
            <a:xfrm>
              <a:off x="1573902" y="6019800"/>
              <a:ext cx="457200" cy="457200"/>
              <a:chOff x="1904999" y="3524250"/>
              <a:chExt cx="457200" cy="457200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55FF7A3-0B59-CA3B-BE0D-F736E3BB4DD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493E4369-9CDA-181B-C39F-37E015DBE67D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E62C67F8-768E-CC0E-C78A-566FB2C72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8C7641C-137F-3790-FC62-E41BB7AA9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524F161F-0E55-FBEF-409F-17D498BFB8FA}"/>
                </a:ext>
              </a:extLst>
            </p:cNvPr>
            <p:cNvGrpSpPr/>
            <p:nvPr/>
          </p:nvGrpSpPr>
          <p:grpSpPr>
            <a:xfrm>
              <a:off x="2031101" y="6019800"/>
              <a:ext cx="457200" cy="457200"/>
              <a:chOff x="1904999" y="3524250"/>
              <a:chExt cx="457200" cy="457200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54664635-D8B3-45C9-6350-CC2F5E532A67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B5B33385-9F5F-5342-9893-48D291367E9D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52BF983-BBC1-6944-683F-B7C8DD922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64060689-924C-BFD4-467E-F8A479889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D221ACD-48D0-18C2-AF70-D1D871EC2869}"/>
                </a:ext>
              </a:extLst>
            </p:cNvPr>
            <p:cNvGrpSpPr/>
            <p:nvPr/>
          </p:nvGrpSpPr>
          <p:grpSpPr>
            <a:xfrm>
              <a:off x="2485781" y="4191004"/>
              <a:ext cx="457200" cy="457200"/>
              <a:chOff x="1904999" y="3524250"/>
              <a:chExt cx="457200" cy="457200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FCE76E1E-DC68-AAEF-72F4-576A151A454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0186788D-F449-0120-088C-7A75B75CF1F3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1822C15-3A77-0672-9FB5-0C1C6C78E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380B4BA-4BCA-6CA7-8251-5144BC994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0139C683-F6AE-CE84-38C8-B66BE2253FB7}"/>
                </a:ext>
              </a:extLst>
            </p:cNvPr>
            <p:cNvGrpSpPr/>
            <p:nvPr/>
          </p:nvGrpSpPr>
          <p:grpSpPr>
            <a:xfrm>
              <a:off x="2485781" y="4648203"/>
              <a:ext cx="457200" cy="457200"/>
              <a:chOff x="1904999" y="3524250"/>
              <a:chExt cx="457200" cy="457200"/>
            </a:xfrm>
          </p:grpSpPr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B9743EC9-66CF-7BD8-9598-41060E0EEAA8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0916E650-707E-41D7-751E-A9DB5CB2EBB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C46BC7F6-DA6F-7164-860B-5C9ACDD2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22C7A86A-67C5-C215-BD5F-B0CCCF28F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F99F3F51-B9CD-7155-5884-7FAB2FE30D4B}"/>
                </a:ext>
              </a:extLst>
            </p:cNvPr>
            <p:cNvGrpSpPr/>
            <p:nvPr/>
          </p:nvGrpSpPr>
          <p:grpSpPr>
            <a:xfrm>
              <a:off x="2485781" y="5105402"/>
              <a:ext cx="457200" cy="457200"/>
              <a:chOff x="1904999" y="3524250"/>
              <a:chExt cx="457200" cy="457200"/>
            </a:xfrm>
          </p:grpSpPr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AAB5ABDF-F0C2-6506-09F7-C57D7FE8A47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5C6392D-F861-A20B-3521-CEEA2816CCD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FF9AC75B-CA48-B97A-7DDA-4B81FA6FF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D52B7B0-A1AB-606F-1F30-518CFFA70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89747DCE-23E4-9F85-C93E-AF488A9DC5C8}"/>
                </a:ext>
              </a:extLst>
            </p:cNvPr>
            <p:cNvGrpSpPr/>
            <p:nvPr/>
          </p:nvGrpSpPr>
          <p:grpSpPr>
            <a:xfrm>
              <a:off x="2485781" y="5562601"/>
              <a:ext cx="457200" cy="457200"/>
              <a:chOff x="1904999" y="3524250"/>
              <a:chExt cx="457200" cy="457200"/>
            </a:xfrm>
          </p:grpSpPr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EC91AA3A-1F56-7C89-C9A4-3DA5402CFCD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111601D-D570-A8B3-4E45-770B97CAE47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B39F2BF7-9331-8CD1-234B-E3ECC953C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E66D432-8A86-5D35-4C57-05C34A919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DBF500A-0D2B-A59F-01B0-2C2F784FC803}"/>
                </a:ext>
              </a:extLst>
            </p:cNvPr>
            <p:cNvGrpSpPr/>
            <p:nvPr/>
          </p:nvGrpSpPr>
          <p:grpSpPr>
            <a:xfrm>
              <a:off x="2485781" y="6019800"/>
              <a:ext cx="457200" cy="457200"/>
              <a:chOff x="1904999" y="3524250"/>
              <a:chExt cx="457200" cy="457200"/>
            </a:xfrm>
          </p:grpSpPr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3F82EA10-1F90-F645-D917-BF0BE9A1F589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B3B9B146-480C-53CC-92C5-BE8FD48349C3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B1F1E05-5E97-B4C9-F955-CCD42A67D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E8643E9B-1E95-735D-7D80-D3F6BCC6E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32385C4-B38A-7331-E0E5-0E9F8EE13E92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9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1CA3016-0FF5-1024-265E-EC75F902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2583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AA987B7-5393-59B3-8718-0D53909EAD6F}"/>
                </a:ext>
              </a:extLst>
            </p:cNvPr>
            <p:cNvCxnSpPr>
              <a:cxnSpLocks/>
            </p:cNvCxnSpPr>
            <p:nvPr/>
          </p:nvCxnSpPr>
          <p:spPr>
            <a:xfrm>
              <a:off x="1809678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2B408EF-A384-D8C4-F0F1-AD2055AF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69154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D90FD2F-72FA-3272-6F40-C002038327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143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533E33-B74E-A600-DA45-D2B0F4EDD669}"/>
                </a:ext>
              </a:extLst>
            </p:cNvPr>
            <p:cNvCxnSpPr>
              <a:cxnSpLocks/>
            </p:cNvCxnSpPr>
            <p:nvPr/>
          </p:nvCxnSpPr>
          <p:spPr>
            <a:xfrm>
              <a:off x="3186404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8A0F2733-F418-EF76-9EE2-1B484E425382}"/>
                </a:ext>
              </a:extLst>
            </p:cNvPr>
            <p:cNvCxnSpPr>
              <a:cxnSpLocks/>
            </p:cNvCxnSpPr>
            <p:nvPr/>
          </p:nvCxnSpPr>
          <p:spPr>
            <a:xfrm>
              <a:off x="3636393" y="4421981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5DA123B-2117-DE99-CA4C-D0C0B9A7EE15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9" y="4881572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5B3E93E-2E39-0F9D-1E64-4B722270F18C}"/>
                </a:ext>
              </a:extLst>
            </p:cNvPr>
            <p:cNvCxnSpPr>
              <a:cxnSpLocks/>
            </p:cNvCxnSpPr>
            <p:nvPr/>
          </p:nvCxnSpPr>
          <p:spPr>
            <a:xfrm>
              <a:off x="1819132" y="4881572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78F59E9-1459-9FF9-7BFA-D0E3564591BF}"/>
                </a:ext>
              </a:extLst>
            </p:cNvPr>
            <p:cNvCxnSpPr>
              <a:cxnSpLocks/>
            </p:cNvCxnSpPr>
            <p:nvPr/>
          </p:nvCxnSpPr>
          <p:spPr>
            <a:xfrm>
              <a:off x="2736382" y="4881572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E25EC9-63D1-EEAD-61C5-F8533CD9F88C}"/>
                </a:ext>
              </a:extLst>
            </p:cNvPr>
            <p:cNvCxnSpPr>
              <a:cxnSpLocks/>
            </p:cNvCxnSpPr>
            <p:nvPr/>
          </p:nvCxnSpPr>
          <p:spPr>
            <a:xfrm>
              <a:off x="2269154" y="4419600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439C9D2-249A-65B2-F5EF-87CAC2DA2617}"/>
                </a:ext>
              </a:extLst>
            </p:cNvPr>
            <p:cNvCxnSpPr>
              <a:cxnSpLocks/>
            </p:cNvCxnSpPr>
            <p:nvPr/>
          </p:nvCxnSpPr>
          <p:spPr>
            <a:xfrm>
              <a:off x="3186404" y="4419600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8CB85BD-6BB5-CFD9-4E6F-7FE158E8C1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6393" y="53340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53C4D9E-31F3-B493-2784-4CC05B7C682F}"/>
                </a:ext>
              </a:extLst>
            </p:cNvPr>
            <p:cNvCxnSpPr>
              <a:cxnSpLocks/>
            </p:cNvCxnSpPr>
            <p:nvPr/>
          </p:nvCxnSpPr>
          <p:spPr>
            <a:xfrm>
              <a:off x="2259701" y="6248400"/>
              <a:ext cx="1371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796C031-9D94-B3EB-3202-08D45EF516DD}"/>
                </a:ext>
              </a:extLst>
            </p:cNvPr>
            <p:cNvCxnSpPr>
              <a:cxnSpLocks/>
            </p:cNvCxnSpPr>
            <p:nvPr/>
          </p:nvCxnSpPr>
          <p:spPr>
            <a:xfrm>
              <a:off x="2259701" y="5791200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5AE341D-F163-B852-296B-5F856C705A41}"/>
                </a:ext>
              </a:extLst>
            </p:cNvPr>
            <p:cNvCxnSpPr>
              <a:cxnSpLocks/>
            </p:cNvCxnSpPr>
            <p:nvPr/>
          </p:nvCxnSpPr>
          <p:spPr>
            <a:xfrm>
              <a:off x="2259701" y="5791200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D3BB4C0-A58D-11DD-EB3F-B9ED94AABBB3}"/>
                </a:ext>
              </a:extLst>
            </p:cNvPr>
            <p:cNvCxnSpPr>
              <a:cxnSpLocks/>
            </p:cNvCxnSpPr>
            <p:nvPr/>
          </p:nvCxnSpPr>
          <p:spPr>
            <a:xfrm>
              <a:off x="3174101" y="5334000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9CC514B-A414-D7BC-C2F5-29C472A0D556}"/>
                </a:ext>
              </a:extLst>
            </p:cNvPr>
            <p:cNvCxnSpPr>
              <a:cxnSpLocks/>
            </p:cNvCxnSpPr>
            <p:nvPr/>
          </p:nvCxnSpPr>
          <p:spPr>
            <a:xfrm>
              <a:off x="2259701" y="5334000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7A82669-564C-0202-3192-5D36C1B5B48F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27" y="5332840"/>
              <a:ext cx="0" cy="9155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31976EE-3F09-11F1-588F-BF8CDAF36D21}"/>
                </a:ext>
              </a:extLst>
            </p:cNvPr>
            <p:cNvCxnSpPr>
              <a:cxnSpLocks/>
            </p:cNvCxnSpPr>
            <p:nvPr/>
          </p:nvCxnSpPr>
          <p:spPr>
            <a:xfrm>
              <a:off x="1354827" y="62484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719E398-09C2-1376-AB79-E71218E18484}"/>
                </a:ext>
              </a:extLst>
            </p:cNvPr>
            <p:cNvCxnSpPr>
              <a:cxnSpLocks/>
            </p:cNvCxnSpPr>
            <p:nvPr/>
          </p:nvCxnSpPr>
          <p:spPr>
            <a:xfrm>
              <a:off x="1352585" y="5332840"/>
              <a:ext cx="0" cy="9155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6FA9249-A5A8-13DC-ABB5-945F6D5BBBFF}"/>
                </a:ext>
              </a:extLst>
            </p:cNvPr>
            <p:cNvCxnSpPr>
              <a:cxnSpLocks/>
            </p:cNvCxnSpPr>
            <p:nvPr/>
          </p:nvCxnSpPr>
          <p:spPr>
            <a:xfrm>
              <a:off x="888497" y="5332840"/>
              <a:ext cx="4663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D25E1AD5-6A37-E8A7-A660-47FF4F141E5B}"/>
                </a:ext>
              </a:extLst>
            </p:cNvPr>
            <p:cNvCxnSpPr>
              <a:cxnSpLocks/>
            </p:cNvCxnSpPr>
            <p:nvPr/>
          </p:nvCxnSpPr>
          <p:spPr>
            <a:xfrm>
              <a:off x="888497" y="53340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D1DEF281-1E17-FE0D-9C8E-013B8FC4C93B}"/>
                </a:ext>
              </a:extLst>
            </p:cNvPr>
            <p:cNvSpPr/>
            <p:nvPr/>
          </p:nvSpPr>
          <p:spPr>
            <a:xfrm>
              <a:off x="756650" y="4282440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1" name="Octagon 540">
              <a:extLst>
                <a:ext uri="{FF2B5EF4-FFF2-40B4-BE49-F238E27FC236}">
                  <a16:creationId xmlns:a16="http://schemas.microsoft.com/office/drawing/2014/main" id="{104062ED-E612-A5BD-1817-1D0CD42EB802}"/>
                </a:ext>
              </a:extLst>
            </p:cNvPr>
            <p:cNvSpPr/>
            <p:nvPr/>
          </p:nvSpPr>
          <p:spPr>
            <a:xfrm>
              <a:off x="752203" y="6111240"/>
              <a:ext cx="274320" cy="274320"/>
            </a:xfrm>
            <a:prstGeom prst="oc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01BF3898-5EC5-9276-1794-18F77F6BA2E9}"/>
                </a:ext>
              </a:extLst>
            </p:cNvPr>
            <p:cNvSpPr/>
            <p:nvPr/>
          </p:nvSpPr>
          <p:spPr>
            <a:xfrm>
              <a:off x="3499233" y="5195680"/>
              <a:ext cx="274320" cy="27432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4" name="Octagon 583">
              <a:extLst>
                <a:ext uri="{FF2B5EF4-FFF2-40B4-BE49-F238E27FC236}">
                  <a16:creationId xmlns:a16="http://schemas.microsoft.com/office/drawing/2014/main" id="{3AA1AA17-108E-90E5-15D1-B2607958461E}"/>
                </a:ext>
              </a:extLst>
            </p:cNvPr>
            <p:cNvSpPr/>
            <p:nvPr/>
          </p:nvSpPr>
          <p:spPr>
            <a:xfrm>
              <a:off x="2131994" y="5199218"/>
              <a:ext cx="274320" cy="274320"/>
            </a:xfrm>
            <a:prstGeom prst="oct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DCA5C3A9-4B92-62C2-D222-EE252BC33256}"/>
                </a:ext>
              </a:extLst>
            </p:cNvPr>
            <p:cNvSpPr/>
            <p:nvPr/>
          </p:nvSpPr>
          <p:spPr>
            <a:xfrm>
              <a:off x="1674795" y="5195680"/>
              <a:ext cx="274320" cy="27432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Octagon 559">
              <a:extLst>
                <a:ext uri="{FF2B5EF4-FFF2-40B4-BE49-F238E27FC236}">
                  <a16:creationId xmlns:a16="http://schemas.microsoft.com/office/drawing/2014/main" id="{DB629FFA-A88F-9BEE-2CE2-0F3850D23E48}"/>
                </a:ext>
              </a:extLst>
            </p:cNvPr>
            <p:cNvSpPr/>
            <p:nvPr/>
          </p:nvSpPr>
          <p:spPr>
            <a:xfrm>
              <a:off x="3494472" y="4744401"/>
              <a:ext cx="274320" cy="274320"/>
            </a:xfrm>
            <a:prstGeom prst="oct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ctagon 557">
              <a:extLst>
                <a:ext uri="{FF2B5EF4-FFF2-40B4-BE49-F238E27FC236}">
                  <a16:creationId xmlns:a16="http://schemas.microsoft.com/office/drawing/2014/main" id="{DD418D14-6C99-40F9-E750-1B53252F86B1}"/>
                </a:ext>
              </a:extLst>
            </p:cNvPr>
            <p:cNvSpPr/>
            <p:nvPr/>
          </p:nvSpPr>
          <p:spPr>
            <a:xfrm>
              <a:off x="1213726" y="4284820"/>
              <a:ext cx="274320" cy="274320"/>
            </a:xfrm>
            <a:prstGeom prst="oct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9566691C-DE8E-E534-948B-611026B29EE5}"/>
                </a:ext>
              </a:extLst>
            </p:cNvPr>
            <p:cNvSpPr/>
            <p:nvPr/>
          </p:nvSpPr>
          <p:spPr>
            <a:xfrm>
              <a:off x="1674795" y="4277674"/>
              <a:ext cx="274320" cy="27432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2862F3E-65CE-819A-ED7F-8F607F8A17DB}"/>
                </a:ext>
              </a:extLst>
            </p:cNvPr>
            <p:cNvCxnSpPr>
              <a:cxnSpLocks/>
            </p:cNvCxnSpPr>
            <p:nvPr/>
          </p:nvCxnSpPr>
          <p:spPr>
            <a:xfrm>
              <a:off x="1809678" y="5334000"/>
              <a:ext cx="45947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EC57026-69F6-FEF2-761D-E60E80EBC0C3}"/>
                </a:ext>
              </a:extLst>
            </p:cNvPr>
            <p:cNvCxnSpPr>
              <a:cxnSpLocks/>
            </p:cNvCxnSpPr>
            <p:nvPr/>
          </p:nvCxnSpPr>
          <p:spPr>
            <a:xfrm>
              <a:off x="3636393" y="4876803"/>
              <a:ext cx="0" cy="4572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E33A257-65A4-6CE0-2131-A7B8BD3F8B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9656" y="4419600"/>
              <a:ext cx="450022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C34F563E-1F12-25DC-F3B3-D178097A5DD9}"/>
              </a:ext>
            </a:extLst>
          </p:cNvPr>
          <p:cNvGrpSpPr/>
          <p:nvPr/>
        </p:nvGrpSpPr>
        <p:grpSpPr>
          <a:xfrm rot="16200000">
            <a:off x="4745672" y="4672727"/>
            <a:ext cx="1829130" cy="1371598"/>
            <a:chOff x="3907059" y="5076827"/>
            <a:chExt cx="1829130" cy="1371598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55E242C5-2540-8919-986B-F38E9F357AE4}"/>
                </a:ext>
              </a:extLst>
            </p:cNvPr>
            <p:cNvGrpSpPr/>
            <p:nvPr/>
          </p:nvGrpSpPr>
          <p:grpSpPr>
            <a:xfrm>
              <a:off x="4821790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39D7811C-DB76-5299-CD2D-749A690001D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1E0E66B0-AEF7-8C62-B53E-732ED5B9EDF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D41407BF-B3A8-74A1-EA9B-F480185DE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FEA13902-C393-F210-4A17-389340815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A68C9B33-B53D-3EF8-4816-A48BBDE00EA3}"/>
                </a:ext>
              </a:extLst>
            </p:cNvPr>
            <p:cNvGrpSpPr/>
            <p:nvPr/>
          </p:nvGrpSpPr>
          <p:grpSpPr>
            <a:xfrm>
              <a:off x="5278989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18BD2C28-4CCB-90B6-0558-87A863048C94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806937E6-1635-E88C-7C49-08538041B69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A524F444-AC2A-0FE5-BEBC-A547A8C38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9F10CD98-DF46-2B56-D68F-5C65E6293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EE361FF1-A4AC-E626-2A6A-8FC2D255FC3C}"/>
                </a:ext>
              </a:extLst>
            </p:cNvPr>
            <p:cNvGrpSpPr/>
            <p:nvPr/>
          </p:nvGrpSpPr>
          <p:grpSpPr>
            <a:xfrm>
              <a:off x="4821790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0F0DEDA2-5F5C-F25B-B3CF-C45BE3F27799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20C1E254-5D54-9182-245E-7DB61AA96941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F81E7331-7522-2B7A-5366-09F83AFA7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6DBFEF81-6570-C2F1-E138-F6D577A2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D9CD95DD-1A83-6260-FD25-C658B3B4B53D}"/>
                </a:ext>
              </a:extLst>
            </p:cNvPr>
            <p:cNvGrpSpPr/>
            <p:nvPr/>
          </p:nvGrpSpPr>
          <p:grpSpPr>
            <a:xfrm>
              <a:off x="5278989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C6597368-092A-487A-D787-6458FC32FBF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203B0DB1-05A6-B6A0-3A01-1957DF2398E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B9AC316A-3FF2-3D42-11C2-7106E7218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82E2D9AC-E558-FC04-5B32-8104C78DC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A3878961-BBD7-87D1-99BD-5D4F88181ECD}"/>
                </a:ext>
              </a:extLst>
            </p:cNvPr>
            <p:cNvGrpSpPr/>
            <p:nvPr/>
          </p:nvGrpSpPr>
          <p:grpSpPr>
            <a:xfrm>
              <a:off x="4821790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359A8DEE-ADDD-DB81-D068-2350274B39F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7E468695-389B-F994-75E5-46452AB42A80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3531D5B7-F0CC-B569-8134-BDF290FBD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2AEF51D7-F1BF-0A45-F128-EEAC6DA99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16CC20C1-6801-64EC-D6D9-7046E9D8F4CE}"/>
                </a:ext>
              </a:extLst>
            </p:cNvPr>
            <p:cNvGrpSpPr/>
            <p:nvPr/>
          </p:nvGrpSpPr>
          <p:grpSpPr>
            <a:xfrm>
              <a:off x="5278989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9F0C00BF-2A79-5120-E0C9-CDC99154E32C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5C61ABEC-AC5F-7DEF-F2B5-101697D943F0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69CB5B99-A45D-E5E3-7A0D-5D63493A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6C438DA8-6D51-BF2B-5BEB-5B70BAC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816E6968-0F1E-3347-163B-45BFFD503462}"/>
                </a:ext>
              </a:extLst>
            </p:cNvPr>
            <p:cNvGrpSpPr/>
            <p:nvPr/>
          </p:nvGrpSpPr>
          <p:grpSpPr>
            <a:xfrm>
              <a:off x="3907059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86A900A3-0D2F-4D77-5AC0-1CDD70E226F1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9EB8DD1C-C292-6D21-E444-EE30330029D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D667411E-AC1A-7D09-2E08-7B39404FF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A9DFE541-CF35-3619-9D7F-77A546F2F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B3259526-4765-AC21-4F83-1A57E56FFFBD}"/>
                </a:ext>
              </a:extLst>
            </p:cNvPr>
            <p:cNvGrpSpPr/>
            <p:nvPr/>
          </p:nvGrpSpPr>
          <p:grpSpPr>
            <a:xfrm>
              <a:off x="3907059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DDB8AED4-72CB-9464-E447-88A2D4360EAF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9A4ED7D0-5F9C-FD1E-9ACE-47182518DF97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BA68C968-2BA6-4672-732F-A31415332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EF4D2894-8ECD-AC45-C22A-9EFB8FBCD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884A9593-DA79-96AA-D271-0CF0DF1CDECF}"/>
                </a:ext>
              </a:extLst>
            </p:cNvPr>
            <p:cNvGrpSpPr/>
            <p:nvPr/>
          </p:nvGrpSpPr>
          <p:grpSpPr>
            <a:xfrm>
              <a:off x="3907059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AC5DB074-A187-E821-7584-2FDFB9B66B9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5F3359D-B484-D0FE-1054-39937BDF41A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A472BF5-079E-298D-A426-B9559F69E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C114C655-5239-2360-D154-7008DAAE3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B201BEFF-96AD-4A98-F0D1-1357086A262B}"/>
                </a:ext>
              </a:extLst>
            </p:cNvPr>
            <p:cNvGrpSpPr/>
            <p:nvPr/>
          </p:nvGrpSpPr>
          <p:grpSpPr>
            <a:xfrm>
              <a:off x="4361739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D357329C-BCF0-3160-179E-5BF70246CA85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A0895475-F053-9ABD-BE87-6C114687FEDB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A7293-3282-8B58-980C-4BDA3C1E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BB70675D-1F7A-8316-471C-B24080CBF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CBB55C5-C090-B04A-CE93-BD1F0FCB6814}"/>
                </a:ext>
              </a:extLst>
            </p:cNvPr>
            <p:cNvGrpSpPr/>
            <p:nvPr/>
          </p:nvGrpSpPr>
          <p:grpSpPr>
            <a:xfrm>
              <a:off x="4361739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E2A4C7A9-C437-9730-A1A5-57FA9B7004E9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E47E5C54-1B1A-4801-703B-0A5268783D5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9F37B259-C0C9-0763-AE36-49F83AC12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9CFF7395-62C2-5C32-C5B0-009B2CC55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E16EC9FE-F400-7CDC-DF25-6C9305D6355E}"/>
                </a:ext>
              </a:extLst>
            </p:cNvPr>
            <p:cNvGrpSpPr/>
            <p:nvPr/>
          </p:nvGrpSpPr>
          <p:grpSpPr>
            <a:xfrm>
              <a:off x="4361739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5904DCE1-49FD-1C8E-A464-D13B6295D6E9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256078C5-DFA1-C097-1C32-C7FBB621FCD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5F9C10EB-34E6-E146-3FC1-7DDB7F8EA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195C0E24-6E38-BBB4-7271-5D3A90D78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9ED41A47-1A7C-0EA1-9BD6-D7241500140C}"/>
                </a:ext>
              </a:extLst>
            </p:cNvPr>
            <p:cNvCxnSpPr>
              <a:cxnSpLocks/>
            </p:cNvCxnSpPr>
            <p:nvPr/>
          </p:nvCxnSpPr>
          <p:spPr>
            <a:xfrm>
              <a:off x="5512351" y="5305425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B3CE5DA4-88E8-8AD7-046B-2D2C1837DB75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59" y="6219825"/>
              <a:ext cx="1371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74C2A19-3B6F-66D1-1566-964498EE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59" y="5762625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3127636C-03B7-D170-C98F-F37A93FFE71A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59" y="5762625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02C5A3FF-D27E-49EF-951B-C0B314867E1A}"/>
                </a:ext>
              </a:extLst>
            </p:cNvPr>
            <p:cNvCxnSpPr>
              <a:cxnSpLocks/>
            </p:cNvCxnSpPr>
            <p:nvPr/>
          </p:nvCxnSpPr>
          <p:spPr>
            <a:xfrm>
              <a:off x="5050059" y="5305425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381EDF0F-F824-99FB-82F2-43D3F4DB4D4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59" y="5305425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C047E2AF-E920-48C6-A1EB-CDC6C2ADCCC5}"/>
                </a:ext>
              </a:extLst>
            </p:cNvPr>
            <p:cNvSpPr/>
            <p:nvPr/>
          </p:nvSpPr>
          <p:spPr>
            <a:xfrm>
              <a:off x="5375191" y="5167105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7" name="Octagon 1086">
              <a:extLst>
                <a:ext uri="{FF2B5EF4-FFF2-40B4-BE49-F238E27FC236}">
                  <a16:creationId xmlns:a16="http://schemas.microsoft.com/office/drawing/2014/main" id="{8560C678-9455-0E51-8735-DD6779A77416}"/>
                </a:ext>
              </a:extLst>
            </p:cNvPr>
            <p:cNvSpPr/>
            <p:nvPr/>
          </p:nvSpPr>
          <p:spPr>
            <a:xfrm>
              <a:off x="4007952" y="5170643"/>
              <a:ext cx="274320" cy="274320"/>
            </a:xfrm>
            <a:prstGeom prst="oc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F6416B30-9942-E463-BAF7-8C19727CC4CF}"/>
              </a:ext>
            </a:extLst>
          </p:cNvPr>
          <p:cNvGrpSpPr/>
          <p:nvPr/>
        </p:nvGrpSpPr>
        <p:grpSpPr>
          <a:xfrm rot="16200000">
            <a:off x="541938" y="4660206"/>
            <a:ext cx="1369080" cy="1371598"/>
            <a:chOff x="2537980" y="5076827"/>
            <a:chExt cx="1369080" cy="1371598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9FE0A234-6EA9-5D63-6F94-11F6DA716906}"/>
                </a:ext>
              </a:extLst>
            </p:cNvPr>
            <p:cNvGrpSpPr/>
            <p:nvPr/>
          </p:nvGrpSpPr>
          <p:grpSpPr>
            <a:xfrm>
              <a:off x="2537980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F5FB7E72-E40A-E0FD-0540-E810E12DB2A1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D33B6068-0619-1C6A-FA48-3F4FEC6EA66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AC29F3C3-39C2-581D-3CDB-BC926772D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7D02361D-0BBB-0598-C0DA-AE5B2B0CA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2AD499C5-9289-26D7-A6B2-7FEE1AB69BDA}"/>
                </a:ext>
              </a:extLst>
            </p:cNvPr>
            <p:cNvGrpSpPr/>
            <p:nvPr/>
          </p:nvGrpSpPr>
          <p:grpSpPr>
            <a:xfrm>
              <a:off x="2995179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8BC5A040-A469-B634-3552-16A08387C3F0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0AD24758-B0BD-BD96-4454-324E393F047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9221857D-45E6-D943-D9E1-8965A4A1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9C942730-75D4-AC58-2619-87DDEC0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EA436EDE-4ED4-DD90-5598-DE5862AD2779}"/>
                </a:ext>
              </a:extLst>
            </p:cNvPr>
            <p:cNvGrpSpPr/>
            <p:nvPr/>
          </p:nvGrpSpPr>
          <p:grpSpPr>
            <a:xfrm>
              <a:off x="3449860" y="5076827"/>
              <a:ext cx="457200" cy="457200"/>
              <a:chOff x="1904999" y="3524250"/>
              <a:chExt cx="457200" cy="457200"/>
            </a:xfrm>
          </p:grpSpPr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55C61681-F2C7-8876-4922-D40327BB85C9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FCA478C2-2158-1695-2267-0B553B19191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12FE95CA-76F6-15DE-3EB5-E179286B9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534B1CB4-D165-676B-06A7-D6AB5338B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22B31B05-6AED-231E-C300-3D4D01942BBB}"/>
                </a:ext>
              </a:extLst>
            </p:cNvPr>
            <p:cNvGrpSpPr/>
            <p:nvPr/>
          </p:nvGrpSpPr>
          <p:grpSpPr>
            <a:xfrm>
              <a:off x="2537980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C29C70E4-EB12-6E35-8864-BA461047E36A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FDF58290-5545-8B87-CFEA-DBE7941897C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F0685804-9AD8-B7D7-010A-054856E93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D4A0CF15-25F6-DE70-2F55-7697178E2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52AEE585-08B6-C2B1-B19D-6174CD1642E5}"/>
                </a:ext>
              </a:extLst>
            </p:cNvPr>
            <p:cNvGrpSpPr/>
            <p:nvPr/>
          </p:nvGrpSpPr>
          <p:grpSpPr>
            <a:xfrm>
              <a:off x="2995179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FE3837D8-0B86-B09A-8958-A410F0EBCD63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4BFF8CFE-C612-5827-BDDE-FAC6180EB721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B8F060F7-85DF-C786-DD79-363050B14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B5A330B0-5BFB-FAC8-8884-2E66BCECC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A7866076-269C-CF39-20FA-15941153486C}"/>
                </a:ext>
              </a:extLst>
            </p:cNvPr>
            <p:cNvGrpSpPr/>
            <p:nvPr/>
          </p:nvGrpSpPr>
          <p:grpSpPr>
            <a:xfrm>
              <a:off x="2537980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61461D80-78AD-2481-D4E8-B15EED69C1E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8328666B-2924-7476-22CA-6F933F0E335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8508DE15-5BEC-F23F-C9BE-8B9343422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E0E7E7CB-F410-1664-D3A3-F1A11B583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0141C8DD-DFDA-5C2E-917F-C21E0DCAFCEB}"/>
                </a:ext>
              </a:extLst>
            </p:cNvPr>
            <p:cNvGrpSpPr/>
            <p:nvPr/>
          </p:nvGrpSpPr>
          <p:grpSpPr>
            <a:xfrm>
              <a:off x="2995179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AC3A4107-7A38-1BBF-EF18-38A6130B9CCB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A6A54018-1314-071F-01AB-BAD483107738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25638D9-E82F-AAE1-1A27-73EFA0B45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503CE836-3896-8766-D53E-922AAA5DA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66DA6455-E48D-36FA-988F-766369882936}"/>
                </a:ext>
              </a:extLst>
            </p:cNvPr>
            <p:cNvGrpSpPr/>
            <p:nvPr/>
          </p:nvGrpSpPr>
          <p:grpSpPr>
            <a:xfrm>
              <a:off x="3449860" y="5534026"/>
              <a:ext cx="457200" cy="457200"/>
              <a:chOff x="1904999" y="3524250"/>
              <a:chExt cx="457200" cy="457200"/>
            </a:xfrm>
          </p:grpSpPr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38ED5386-D4B0-FBE2-25DC-0EC7F38E19FB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25B86247-6702-93AF-AE44-F896BFED49C0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4922BA81-3F1D-BBCB-AD50-072E89450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C2F019CF-9211-1181-1DEE-08A9109B1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EA41C087-3460-2D85-EC5F-DB3AA49641FC}"/>
                </a:ext>
              </a:extLst>
            </p:cNvPr>
            <p:cNvGrpSpPr/>
            <p:nvPr/>
          </p:nvGrpSpPr>
          <p:grpSpPr>
            <a:xfrm>
              <a:off x="3449860" y="5991225"/>
              <a:ext cx="457200" cy="457200"/>
              <a:chOff x="1904999" y="3524250"/>
              <a:chExt cx="457200" cy="457200"/>
            </a:xfrm>
          </p:grpSpPr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55D8B77F-8729-D3C3-E497-10CCB23AF9D6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7B6C58EF-F460-359A-C653-E7A92696C152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13EF521E-1E47-8644-3ECC-A0BE379DF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5115C022-E52E-C5A4-E8A0-79E6080AE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8854EC7D-D6D3-480B-3AF7-1EE732462FCE}"/>
                </a:ext>
              </a:extLst>
            </p:cNvPr>
            <p:cNvCxnSpPr>
              <a:cxnSpLocks/>
            </p:cNvCxnSpPr>
            <p:nvPr/>
          </p:nvCxnSpPr>
          <p:spPr>
            <a:xfrm>
              <a:off x="3687985" y="5304265"/>
              <a:ext cx="0" cy="9155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30EE4DE9-943A-85E2-138B-BBE8FDBA0841}"/>
                </a:ext>
              </a:extLst>
            </p:cNvPr>
            <p:cNvCxnSpPr>
              <a:cxnSpLocks/>
            </p:cNvCxnSpPr>
            <p:nvPr/>
          </p:nvCxnSpPr>
          <p:spPr>
            <a:xfrm>
              <a:off x="3230785" y="6219825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AB9CB572-B0B2-FFBD-3CF6-AAC3E89D2D19}"/>
                </a:ext>
              </a:extLst>
            </p:cNvPr>
            <p:cNvCxnSpPr>
              <a:cxnSpLocks/>
            </p:cNvCxnSpPr>
            <p:nvPr/>
          </p:nvCxnSpPr>
          <p:spPr>
            <a:xfrm>
              <a:off x="3228543" y="5304265"/>
              <a:ext cx="0" cy="9155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1FAA2C03-5F49-7DCF-DCC0-B56BF31F4DD0}"/>
                </a:ext>
              </a:extLst>
            </p:cNvPr>
            <p:cNvCxnSpPr>
              <a:cxnSpLocks/>
            </p:cNvCxnSpPr>
            <p:nvPr/>
          </p:nvCxnSpPr>
          <p:spPr>
            <a:xfrm>
              <a:off x="2764455" y="5304265"/>
              <a:ext cx="4663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1C3B0F5A-593C-9B03-63D9-C8932CA3771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455" y="5305425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Octagon 1084">
              <a:extLst>
                <a:ext uri="{FF2B5EF4-FFF2-40B4-BE49-F238E27FC236}">
                  <a16:creationId xmlns:a16="http://schemas.microsoft.com/office/drawing/2014/main" id="{3C18D94C-90CE-1A67-9809-56224151120F}"/>
                </a:ext>
              </a:extLst>
            </p:cNvPr>
            <p:cNvSpPr/>
            <p:nvPr/>
          </p:nvSpPr>
          <p:spPr>
            <a:xfrm>
              <a:off x="2628161" y="6082665"/>
              <a:ext cx="274320" cy="274320"/>
            </a:xfrm>
            <a:prstGeom prst="oc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76BAB47C-88F5-E4A2-ACA5-25FA7C65EC92}"/>
                </a:ext>
              </a:extLst>
            </p:cNvPr>
            <p:cNvSpPr/>
            <p:nvPr/>
          </p:nvSpPr>
          <p:spPr>
            <a:xfrm>
              <a:off x="3550753" y="5167105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5" name="Group 1234">
            <a:extLst>
              <a:ext uri="{FF2B5EF4-FFF2-40B4-BE49-F238E27FC236}">
                <a16:creationId xmlns:a16="http://schemas.microsoft.com/office/drawing/2014/main" id="{4B6D8003-34BB-A413-F35C-D63D9638984A}"/>
              </a:ext>
            </a:extLst>
          </p:cNvPr>
          <p:cNvGrpSpPr/>
          <p:nvPr/>
        </p:nvGrpSpPr>
        <p:grpSpPr>
          <a:xfrm>
            <a:off x="2988851" y="4255096"/>
            <a:ext cx="914399" cy="914399"/>
            <a:chOff x="2537980" y="4162429"/>
            <a:chExt cx="914399" cy="914399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C23209C7-DB7B-48E6-B204-AC63ED77B57C}"/>
                </a:ext>
              </a:extLst>
            </p:cNvPr>
            <p:cNvGrpSpPr/>
            <p:nvPr/>
          </p:nvGrpSpPr>
          <p:grpSpPr>
            <a:xfrm>
              <a:off x="2537980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9B9959C5-C118-3402-12FA-1C0B7AD803BE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CAD7077B-8D62-6EAF-FAB5-3860E4350C7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F7694B5F-6C55-573C-C954-E9C4DC698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7AD1E544-662B-D944-033F-408A5D0AB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499533F2-DE7E-2832-660F-72D677F278FD}"/>
                </a:ext>
              </a:extLst>
            </p:cNvPr>
            <p:cNvGrpSpPr/>
            <p:nvPr/>
          </p:nvGrpSpPr>
          <p:grpSpPr>
            <a:xfrm>
              <a:off x="2995179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E273DD84-77AC-2385-23BE-83426D0F9C9A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4AD8798D-FC02-FEF4-7CBC-566899E7C77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8FC90371-6939-99BC-F3ED-DBAAF62CD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8EC730FF-669B-B0CA-D284-D75E840F6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CFE7EAE4-DC56-49A2-4974-F89DBBFAF389}"/>
                </a:ext>
              </a:extLst>
            </p:cNvPr>
            <p:cNvGrpSpPr/>
            <p:nvPr/>
          </p:nvGrpSpPr>
          <p:grpSpPr>
            <a:xfrm>
              <a:off x="2537980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4C8362F3-CAEA-D28C-6AFE-1D7F8E3C8D9B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>
                <a:extLst>
                  <a:ext uri="{FF2B5EF4-FFF2-40B4-BE49-F238E27FC236}">
                    <a16:creationId xmlns:a16="http://schemas.microsoft.com/office/drawing/2014/main" id="{B2ECCE93-D2FB-5DBD-1FA1-F0CE93E63F9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FCE43DA5-BE25-95A1-6500-050F1578C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F1D4BD18-7B1A-71B5-6612-D83332CE9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BE2D109-D7E6-E5F6-08C9-FDD272285B33}"/>
                </a:ext>
              </a:extLst>
            </p:cNvPr>
            <p:cNvGrpSpPr/>
            <p:nvPr/>
          </p:nvGrpSpPr>
          <p:grpSpPr>
            <a:xfrm>
              <a:off x="2995179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03EDE772-9CF4-D6DA-E9B0-D6768924F1FD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12C153F6-C124-9820-55CA-2E3426DE5CF9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FB7E5B8B-99DC-AC76-8E51-0B3DA869E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C31F1F1E-93CD-42D2-8F8A-774CC7EC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09DFE005-3C98-089A-02E5-A6FBAC3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2773757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D17702D-ECE6-39E4-3109-92C9EE961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541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D1173489-C93E-0E66-4A10-9FFE8C5F6D71}"/>
                </a:ext>
              </a:extLst>
            </p:cNvPr>
            <p:cNvCxnSpPr>
              <a:cxnSpLocks/>
            </p:cNvCxnSpPr>
            <p:nvPr/>
          </p:nvCxnSpPr>
          <p:spPr>
            <a:xfrm>
              <a:off x="2773757" y="4852997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512BCBC9-6945-95F5-6B26-FD4F9AFDD009}"/>
                </a:ext>
              </a:extLst>
            </p:cNvPr>
            <p:cNvSpPr/>
            <p:nvPr/>
          </p:nvSpPr>
          <p:spPr>
            <a:xfrm>
              <a:off x="2632608" y="4253865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0" name="Octagon 1089">
              <a:extLst>
                <a:ext uri="{FF2B5EF4-FFF2-40B4-BE49-F238E27FC236}">
                  <a16:creationId xmlns:a16="http://schemas.microsoft.com/office/drawing/2014/main" id="{D67E991E-D665-2BC4-F824-42BEDD152DFC}"/>
                </a:ext>
              </a:extLst>
            </p:cNvPr>
            <p:cNvSpPr/>
            <p:nvPr/>
          </p:nvSpPr>
          <p:spPr>
            <a:xfrm>
              <a:off x="3089684" y="4256245"/>
              <a:ext cx="274320" cy="274320"/>
            </a:xfrm>
            <a:prstGeom prst="oc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94110C1B-80DD-4552-87C9-309AB1676056}"/>
              </a:ext>
            </a:extLst>
          </p:cNvPr>
          <p:cNvGrpSpPr/>
          <p:nvPr/>
        </p:nvGrpSpPr>
        <p:grpSpPr>
          <a:xfrm>
            <a:off x="2273079" y="5577837"/>
            <a:ext cx="2286329" cy="914399"/>
            <a:chOff x="3449860" y="4162429"/>
            <a:chExt cx="2286329" cy="914399"/>
          </a:xfrm>
        </p:grpSpPr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7F11AF9-78DD-093F-717D-74C82B921B0F}"/>
                </a:ext>
              </a:extLst>
            </p:cNvPr>
            <p:cNvGrpSpPr/>
            <p:nvPr/>
          </p:nvGrpSpPr>
          <p:grpSpPr>
            <a:xfrm>
              <a:off x="4821790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C06415FA-183C-8AE5-4691-546042C706DD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>
                <a:extLst>
                  <a:ext uri="{FF2B5EF4-FFF2-40B4-BE49-F238E27FC236}">
                    <a16:creationId xmlns:a16="http://schemas.microsoft.com/office/drawing/2014/main" id="{7F31C19C-F87F-ABC0-44FD-12F01876B565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3" name="Straight Connector 1232">
                <a:extLst>
                  <a:ext uri="{FF2B5EF4-FFF2-40B4-BE49-F238E27FC236}">
                    <a16:creationId xmlns:a16="http://schemas.microsoft.com/office/drawing/2014/main" id="{A50BECFC-E04E-2BC4-1F46-B1557042B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C3FE426A-0764-D046-BBDB-026CFF09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AB83484B-AE23-7742-36CE-7ADC970D108C}"/>
                </a:ext>
              </a:extLst>
            </p:cNvPr>
            <p:cNvGrpSpPr/>
            <p:nvPr/>
          </p:nvGrpSpPr>
          <p:grpSpPr>
            <a:xfrm>
              <a:off x="5278989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39D26492-80BD-5BD6-5C77-D396A1786E85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63758945-2302-B5F3-552D-39A78F883E3E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>
                <a:extLst>
                  <a:ext uri="{FF2B5EF4-FFF2-40B4-BE49-F238E27FC236}">
                    <a16:creationId xmlns:a16="http://schemas.microsoft.com/office/drawing/2014/main" id="{3962699A-973A-30A4-A53D-7EE16EF3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>
                <a:extLst>
                  <a:ext uri="{FF2B5EF4-FFF2-40B4-BE49-F238E27FC236}">
                    <a16:creationId xmlns:a16="http://schemas.microsoft.com/office/drawing/2014/main" id="{BDC0D74F-13D7-612D-35D5-743A09341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D7AC7149-B408-DBDA-AC96-0D3A15CD572F}"/>
                </a:ext>
              </a:extLst>
            </p:cNvPr>
            <p:cNvGrpSpPr/>
            <p:nvPr/>
          </p:nvGrpSpPr>
          <p:grpSpPr>
            <a:xfrm>
              <a:off x="4821790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719BC2FC-ACEB-E561-9474-77149CBB9DA1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29A26AA6-3B0F-9E81-64C8-0984202F67D6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84220FB8-5A22-D802-0648-2DE4BDEF3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152CBA07-4AEC-7421-22D0-9A7567244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846EEDBA-66EC-C333-2FDA-75A2BA03FD6B}"/>
                </a:ext>
              </a:extLst>
            </p:cNvPr>
            <p:cNvGrpSpPr/>
            <p:nvPr/>
          </p:nvGrpSpPr>
          <p:grpSpPr>
            <a:xfrm>
              <a:off x="5278989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72CE7C1F-B966-DBC3-62C1-1FEFBA2A9EF0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34B5D8BB-C278-C4BE-1626-DE6CB311405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BA6BED79-5523-D919-0EEB-A1FBD8AA2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5B3549C8-4865-BCD4-5162-9612CC236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4962CACD-BE92-3A0F-441F-3396E5674268}"/>
                </a:ext>
              </a:extLst>
            </p:cNvPr>
            <p:cNvGrpSpPr/>
            <p:nvPr/>
          </p:nvGrpSpPr>
          <p:grpSpPr>
            <a:xfrm>
              <a:off x="3449860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75105BC6-5D51-A772-DD7D-2B193FFDA529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27B04360-1446-3E2F-79FD-53909A5C9D81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871348A4-B3EA-E078-C5FD-79B5AA448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3D567D2C-B322-9873-B729-89AEF27B5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A5A22016-F826-E44E-2263-E9D9CCBB0F74}"/>
                </a:ext>
              </a:extLst>
            </p:cNvPr>
            <p:cNvGrpSpPr/>
            <p:nvPr/>
          </p:nvGrpSpPr>
          <p:grpSpPr>
            <a:xfrm>
              <a:off x="3907059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503DFEB9-7F42-0433-F8CD-F0EDA4F51588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54FE3E06-0838-04C9-8265-775687EF0E4F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D479F020-6C95-1D65-7AF4-0D9DDF30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F07CBB2C-2760-9843-B666-18600764F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187D4A50-9707-F3FF-53EE-8ADB9722A1E6}"/>
                </a:ext>
              </a:extLst>
            </p:cNvPr>
            <p:cNvGrpSpPr/>
            <p:nvPr/>
          </p:nvGrpSpPr>
          <p:grpSpPr>
            <a:xfrm>
              <a:off x="3449860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58E0A235-95F9-ADF1-611F-02E2AE27BD72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0F85B0F4-ED5C-F62E-F474-E34B04161A14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BAF0BEB1-29C6-89E2-80C8-0CCFE292B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3E0CF263-6B65-7E61-9BE5-6C57EFBA1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39F2B644-DD1D-8207-5D85-9490A8F523D1}"/>
                </a:ext>
              </a:extLst>
            </p:cNvPr>
            <p:cNvGrpSpPr/>
            <p:nvPr/>
          </p:nvGrpSpPr>
          <p:grpSpPr>
            <a:xfrm>
              <a:off x="3907059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E220FFFC-238F-79EF-53DD-BA03DA057A7F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35710EFF-ED5E-DADD-6DF3-4907A186DBD1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3B6D84B1-6756-4D64-616E-152143888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08B48D9A-81DF-A22F-6BDF-4635711E9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E74DA727-1F35-9EC2-4BE3-67F3FA7F43A1}"/>
                </a:ext>
              </a:extLst>
            </p:cNvPr>
            <p:cNvGrpSpPr/>
            <p:nvPr/>
          </p:nvGrpSpPr>
          <p:grpSpPr>
            <a:xfrm>
              <a:off x="4361739" y="4162429"/>
              <a:ext cx="457200" cy="457200"/>
              <a:chOff x="1904999" y="3524250"/>
              <a:chExt cx="457200" cy="457200"/>
            </a:xfrm>
          </p:grpSpPr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707A3577-5A9B-8A61-CF35-4341FD98C8C4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A3E1ADD0-A937-6883-CBF6-7925F1BF6A5D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6399574E-8CD8-52DB-AD5A-E0144547A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ABE69E0F-3C0F-49FA-A916-C6E81A15E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4C4E381F-3265-4AB1-D478-D26C736A1812}"/>
                </a:ext>
              </a:extLst>
            </p:cNvPr>
            <p:cNvGrpSpPr/>
            <p:nvPr/>
          </p:nvGrpSpPr>
          <p:grpSpPr>
            <a:xfrm>
              <a:off x="4361739" y="4619628"/>
              <a:ext cx="457200" cy="457200"/>
              <a:chOff x="1904999" y="3524250"/>
              <a:chExt cx="457200" cy="457200"/>
            </a:xfrm>
          </p:grpSpPr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1BD67B63-937D-ECB1-BA77-00023A791B94}"/>
                  </a:ext>
                </a:extLst>
              </p:cNvPr>
              <p:cNvCxnSpPr/>
              <p:nvPr/>
            </p:nvCxnSpPr>
            <p:spPr>
              <a:xfrm>
                <a:off x="1905000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DACBCD38-AC0B-E42A-42A1-6F686629F79A}"/>
                  </a:ext>
                </a:extLst>
              </p:cNvPr>
              <p:cNvCxnSpPr/>
              <p:nvPr/>
            </p:nvCxnSpPr>
            <p:spPr>
              <a:xfrm>
                <a:off x="2362199" y="352425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F88D36B5-406A-D2F3-6E62-358E8A87D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9814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C27BAA89-0860-109F-19AD-85BCDF238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999" y="35242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1D0C530F-C35E-C38F-35ED-FFA25F984303}"/>
                </a:ext>
              </a:extLst>
            </p:cNvPr>
            <p:cNvCxnSpPr>
              <a:cxnSpLocks/>
            </p:cNvCxnSpPr>
            <p:nvPr/>
          </p:nvCxnSpPr>
          <p:spPr>
            <a:xfrm>
              <a:off x="3685636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794F87C0-702B-059F-0AAF-C1B84CFE8401}"/>
                </a:ext>
              </a:extLst>
            </p:cNvPr>
            <p:cNvCxnSpPr>
              <a:cxnSpLocks/>
            </p:cNvCxnSpPr>
            <p:nvPr/>
          </p:nvCxnSpPr>
          <p:spPr>
            <a:xfrm>
              <a:off x="4145112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84FBDC54-7957-F9C3-6DE5-5E4725E36C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5101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B5AF9B5C-61B0-44D5-DB8D-21254AA3D6A2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62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AB132B4E-5CD4-60DD-3CBD-261CA98434F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351" y="4393406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C3C31852-3471-F874-B3AD-A28033FC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695090" y="4852997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996D691A-5BED-0277-8F40-702ACD4C86EC}"/>
                </a:ext>
              </a:extLst>
            </p:cNvPr>
            <p:cNvCxnSpPr>
              <a:cxnSpLocks/>
            </p:cNvCxnSpPr>
            <p:nvPr/>
          </p:nvCxnSpPr>
          <p:spPr>
            <a:xfrm>
              <a:off x="4612340" y="4852997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C96506F6-889F-DCAB-BDE9-AE99529F1BA4}"/>
                </a:ext>
              </a:extLst>
            </p:cNvPr>
            <p:cNvCxnSpPr>
              <a:cxnSpLocks/>
            </p:cNvCxnSpPr>
            <p:nvPr/>
          </p:nvCxnSpPr>
          <p:spPr>
            <a:xfrm>
              <a:off x="4145112" y="4391025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7F2B11FD-24AE-5E89-8E23-C2D04EAA5882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62" y="4391025"/>
              <a:ext cx="450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9" name="Octagon 1088">
              <a:extLst>
                <a:ext uri="{FF2B5EF4-FFF2-40B4-BE49-F238E27FC236}">
                  <a16:creationId xmlns:a16="http://schemas.microsoft.com/office/drawing/2014/main" id="{07DF0E3F-EFC7-36C8-ED83-49384A39F1AD}"/>
                </a:ext>
              </a:extLst>
            </p:cNvPr>
            <p:cNvSpPr/>
            <p:nvPr/>
          </p:nvSpPr>
          <p:spPr>
            <a:xfrm>
              <a:off x="5370430" y="4715826"/>
              <a:ext cx="274320" cy="274320"/>
            </a:xfrm>
            <a:prstGeom prst="oc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50EA1BCB-8E65-1910-EF6A-DE5D6C3340F3}"/>
                </a:ext>
              </a:extLst>
            </p:cNvPr>
            <p:cNvSpPr/>
            <p:nvPr/>
          </p:nvSpPr>
          <p:spPr>
            <a:xfrm>
              <a:off x="3550753" y="4249099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40" name="Straight Arrow Connector 1239">
            <a:extLst>
              <a:ext uri="{FF2B5EF4-FFF2-40B4-BE49-F238E27FC236}">
                <a16:creationId xmlns:a16="http://schemas.microsoft.com/office/drawing/2014/main" id="{9E4277D4-ED4D-074C-E3AC-D38F235A68B6}"/>
              </a:ext>
            </a:extLst>
          </p:cNvPr>
          <p:cNvCxnSpPr/>
          <p:nvPr/>
        </p:nvCxnSpPr>
        <p:spPr>
          <a:xfrm>
            <a:off x="7060095" y="5346005"/>
            <a:ext cx="6286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9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50"/>
                <a:ext cx="10353762" cy="67676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can define a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dirty="0"/>
                  <a:t> which is amenable to </a:t>
                </a:r>
                <a:r>
                  <a:rPr lang="en-US" dirty="0" err="1"/>
                  <a:t>blockwise</a:t>
                </a:r>
                <a:r>
                  <a:rPr lang="en-US" dirty="0"/>
                  <a:t> repeating to construct larger solutions</a:t>
                </a:r>
              </a:p>
              <a:p>
                <a:r>
                  <a:rPr lang="en-US" dirty="0"/>
                  <a:t>This demonstrates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dirty="0"/>
                  <a:t> always has a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CB603-5ABF-27CD-FA63-1562F54EF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50"/>
                <a:ext cx="10353762" cy="6767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9</a:t>
            </a:fld>
            <a:endParaRPr lang="en-US"/>
          </a:p>
        </p:txBody>
      </p:sp>
      <p:grpSp>
        <p:nvGrpSpPr>
          <p:cNvPr id="955" name="Group 954">
            <a:extLst>
              <a:ext uri="{FF2B5EF4-FFF2-40B4-BE49-F238E27FC236}">
                <a16:creationId xmlns:a16="http://schemas.microsoft.com/office/drawing/2014/main" id="{164E65A6-1842-86EA-2BCA-C7B63D016B7C}"/>
              </a:ext>
            </a:extLst>
          </p:cNvPr>
          <p:cNvGrpSpPr/>
          <p:nvPr/>
        </p:nvGrpSpPr>
        <p:grpSpPr>
          <a:xfrm>
            <a:off x="1575915" y="4315321"/>
            <a:ext cx="457200" cy="457200"/>
            <a:chOff x="1904999" y="3524250"/>
            <a:chExt cx="457200" cy="457200"/>
          </a:xfrm>
        </p:grpSpPr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92219945-5434-90EE-476E-4BCC51C6987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4DAAEAA7-C0EB-ADC4-CAF7-8DB99EB4070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E71891C9-D713-A2CF-9B85-FE046748861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CB0B0743-7FE9-FF8A-B21F-9B3B357C6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FD0F7200-1836-0774-AB2E-4E50E8FD3E58}"/>
              </a:ext>
            </a:extLst>
          </p:cNvPr>
          <p:cNvGrpSpPr/>
          <p:nvPr/>
        </p:nvGrpSpPr>
        <p:grpSpPr>
          <a:xfrm>
            <a:off x="2033114" y="4315321"/>
            <a:ext cx="457200" cy="457200"/>
            <a:chOff x="1904999" y="3524250"/>
            <a:chExt cx="457200" cy="457200"/>
          </a:xfrm>
        </p:grpSpPr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7323DD9A-51D4-BD2E-35CB-48A0C5518E1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5E0AD6D3-F352-E9C5-EEBF-968DC578642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C8A2996B-41FF-ADBB-970D-9103EBC776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F938851E-0FBD-A7A2-926A-07AB17EF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B32A1E9D-C63D-842A-DA81-4CBF05183E3D}"/>
              </a:ext>
            </a:extLst>
          </p:cNvPr>
          <p:cNvGrpSpPr/>
          <p:nvPr/>
        </p:nvGrpSpPr>
        <p:grpSpPr>
          <a:xfrm>
            <a:off x="1575915" y="5074160"/>
            <a:ext cx="457200" cy="457200"/>
            <a:chOff x="1904999" y="3524250"/>
            <a:chExt cx="457200" cy="457200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F68A4C1-F6C1-195E-5E50-F4AE2F70A6E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82A26D6-E3DC-6BFE-C626-BB87C9157D1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7B66464-BE93-DE42-C184-2A24BF79831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55C32603-9F0D-4A0C-04CC-439B3B49A35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65B9F81-373A-57BB-104F-B73C0B1AE6F3}"/>
              </a:ext>
            </a:extLst>
          </p:cNvPr>
          <p:cNvGrpSpPr/>
          <p:nvPr/>
        </p:nvGrpSpPr>
        <p:grpSpPr>
          <a:xfrm>
            <a:off x="2033114" y="5074160"/>
            <a:ext cx="457200" cy="457200"/>
            <a:chOff x="1904999" y="3524250"/>
            <a:chExt cx="457200" cy="4572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0F826499-812B-244D-9A8F-E1181D96878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4DB0B38-1534-B723-7526-B236218D886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1154347-CC08-F142-2B14-B15809EB96E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ED340F88-7894-A7C8-1D62-A19614B5181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41D7EFA9-10D5-37D6-99CC-BCA4E6FC0659}"/>
              </a:ext>
            </a:extLst>
          </p:cNvPr>
          <p:cNvCxnSpPr>
            <a:cxnSpLocks/>
          </p:cNvCxnSpPr>
          <p:nvPr/>
        </p:nvCxnSpPr>
        <p:spPr>
          <a:xfrm>
            <a:off x="1804513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BF93EDC-C29A-24AE-1A29-1F612E83EF57}"/>
              </a:ext>
            </a:extLst>
          </p:cNvPr>
          <p:cNvCxnSpPr>
            <a:cxnSpLocks/>
          </p:cNvCxnSpPr>
          <p:nvPr/>
        </p:nvCxnSpPr>
        <p:spPr>
          <a:xfrm>
            <a:off x="2261714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05E6C6F-F50C-2D50-84B8-5A021AE7FF97}"/>
              </a:ext>
            </a:extLst>
          </p:cNvPr>
          <p:cNvCxnSpPr>
            <a:cxnSpLocks/>
          </p:cNvCxnSpPr>
          <p:nvPr/>
        </p:nvCxnSpPr>
        <p:spPr>
          <a:xfrm>
            <a:off x="1804513" y="5300378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4368FC7-B807-AF36-F269-E697D56AEB7D}"/>
              </a:ext>
            </a:extLst>
          </p:cNvPr>
          <p:cNvCxnSpPr>
            <a:cxnSpLocks/>
          </p:cNvCxnSpPr>
          <p:nvPr/>
        </p:nvCxnSpPr>
        <p:spPr>
          <a:xfrm>
            <a:off x="1804513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A73CD87-AB89-186A-8CBB-BD462356B09D}"/>
              </a:ext>
            </a:extLst>
          </p:cNvPr>
          <p:cNvCxnSpPr>
            <a:cxnSpLocks/>
          </p:cNvCxnSpPr>
          <p:nvPr/>
        </p:nvCxnSpPr>
        <p:spPr>
          <a:xfrm>
            <a:off x="2261714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478E25C-036C-118F-D868-DBB94A92CE12}"/>
              </a:ext>
            </a:extLst>
          </p:cNvPr>
          <p:cNvCxnSpPr>
            <a:cxnSpLocks/>
          </p:cNvCxnSpPr>
          <p:nvPr/>
        </p:nvCxnSpPr>
        <p:spPr>
          <a:xfrm>
            <a:off x="1804513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3580839E-532C-A1C1-2F98-5F530C74B2A4}"/>
              </a:ext>
            </a:extLst>
          </p:cNvPr>
          <p:cNvCxnSpPr>
            <a:cxnSpLocks/>
          </p:cNvCxnSpPr>
          <p:nvPr/>
        </p:nvCxnSpPr>
        <p:spPr>
          <a:xfrm>
            <a:off x="2255995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ctagon 325">
            <a:extLst>
              <a:ext uri="{FF2B5EF4-FFF2-40B4-BE49-F238E27FC236}">
                <a16:creationId xmlns:a16="http://schemas.microsoft.com/office/drawing/2014/main" id="{896A7701-D650-1DA1-F305-CAEEAC6DCA98}"/>
              </a:ext>
            </a:extLst>
          </p:cNvPr>
          <p:cNvSpPr/>
          <p:nvPr/>
        </p:nvSpPr>
        <p:spPr>
          <a:xfrm>
            <a:off x="2118835" y="440493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8CB8969-8EC8-C12C-ACF6-0EB735289256}"/>
              </a:ext>
            </a:extLst>
          </p:cNvPr>
          <p:cNvSpPr/>
          <p:nvPr/>
        </p:nvSpPr>
        <p:spPr>
          <a:xfrm>
            <a:off x="1661637" y="4404936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59D3D92-0C6F-ACF9-2D39-EBD61F758CC1}"/>
                  </a:ext>
                </a:extLst>
              </p:cNvPr>
              <p:cNvSpPr txBox="1"/>
              <p:nvPr/>
            </p:nvSpPr>
            <p:spPr>
              <a:xfrm>
                <a:off x="1603192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59D3D92-0C6F-ACF9-2D39-EBD61F75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92" y="4731869"/>
                <a:ext cx="405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15470E4-44C3-5B2E-51E2-BB2281BB5FB8}"/>
                  </a:ext>
                </a:extLst>
              </p:cNvPr>
              <p:cNvSpPr txBox="1"/>
              <p:nvPr/>
            </p:nvSpPr>
            <p:spPr>
              <a:xfrm>
                <a:off x="2054042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15470E4-44C3-5B2E-51E2-BB2281BB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42" y="4731869"/>
                <a:ext cx="4057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BDE3316-F45C-4610-7518-892B35DA4720}"/>
              </a:ext>
            </a:extLst>
          </p:cNvPr>
          <p:cNvSpPr/>
          <p:nvPr/>
        </p:nvSpPr>
        <p:spPr>
          <a:xfrm>
            <a:off x="2516798" y="4536467"/>
            <a:ext cx="168171" cy="763909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ight Brace 337">
            <a:extLst>
              <a:ext uri="{FF2B5EF4-FFF2-40B4-BE49-F238E27FC236}">
                <a16:creationId xmlns:a16="http://schemas.microsoft.com/office/drawing/2014/main" id="{48C258C2-D8D1-FE07-5CEB-9D40211E312C}"/>
              </a:ext>
            </a:extLst>
          </p:cNvPr>
          <p:cNvSpPr/>
          <p:nvPr/>
        </p:nvSpPr>
        <p:spPr>
          <a:xfrm rot="5400000">
            <a:off x="1943306" y="5415873"/>
            <a:ext cx="168171" cy="457191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0F4CD3B1-4229-7045-E7A5-3E256431AD24}"/>
                  </a:ext>
                </a:extLst>
              </p:cNvPr>
              <p:cNvSpPr txBox="1"/>
              <p:nvPr/>
            </p:nvSpPr>
            <p:spPr>
              <a:xfrm>
                <a:off x="1827670" y="5697341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0F4CD3B1-4229-7045-E7A5-3E256431A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70" y="5697341"/>
                <a:ext cx="4057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50C416FC-65FC-96C9-2AC0-74CC6741AA6D}"/>
                  </a:ext>
                </a:extLst>
              </p:cNvPr>
              <p:cNvSpPr txBox="1"/>
              <p:nvPr/>
            </p:nvSpPr>
            <p:spPr>
              <a:xfrm>
                <a:off x="2548159" y="4739665"/>
                <a:ext cx="957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50C416FC-65FC-96C9-2AC0-74CC6741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59" y="4739665"/>
                <a:ext cx="9578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Right Brace 341">
            <a:extLst>
              <a:ext uri="{FF2B5EF4-FFF2-40B4-BE49-F238E27FC236}">
                <a16:creationId xmlns:a16="http://schemas.microsoft.com/office/drawing/2014/main" id="{ACA52E9D-272F-9BBB-EF25-D114327EC757}"/>
              </a:ext>
            </a:extLst>
          </p:cNvPr>
          <p:cNvSpPr/>
          <p:nvPr/>
        </p:nvSpPr>
        <p:spPr>
          <a:xfrm rot="10800000">
            <a:off x="1378343" y="4315321"/>
            <a:ext cx="168171" cy="1216034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902CA847-D4C0-1D64-D85F-5B101AFAEA73}"/>
                  </a:ext>
                </a:extLst>
              </p:cNvPr>
              <p:cNvSpPr txBox="1"/>
              <p:nvPr/>
            </p:nvSpPr>
            <p:spPr>
              <a:xfrm>
                <a:off x="976119" y="4739665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902CA847-D4C0-1D64-D85F-5B101AFAE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9" y="4739665"/>
                <a:ext cx="4910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Right Brace 343">
            <a:extLst>
              <a:ext uri="{FF2B5EF4-FFF2-40B4-BE49-F238E27FC236}">
                <a16:creationId xmlns:a16="http://schemas.microsoft.com/office/drawing/2014/main" id="{0BA7CC53-9B9D-49EB-625E-D485030FB88B}"/>
              </a:ext>
            </a:extLst>
          </p:cNvPr>
          <p:cNvSpPr/>
          <p:nvPr/>
        </p:nvSpPr>
        <p:spPr>
          <a:xfrm rot="16200000">
            <a:off x="1949031" y="3742282"/>
            <a:ext cx="168171" cy="914400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7BE91CC3-7C04-6828-FD9F-6C824C072C55}"/>
                  </a:ext>
                </a:extLst>
              </p:cNvPr>
              <p:cNvSpPr txBox="1"/>
              <p:nvPr/>
            </p:nvSpPr>
            <p:spPr>
              <a:xfrm>
                <a:off x="1827670" y="377430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7BE91CC3-7C04-6828-FD9F-6C824C07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70" y="3774309"/>
                <a:ext cx="405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3" name="Table 382">
                <a:extLst>
                  <a:ext uri="{FF2B5EF4-FFF2-40B4-BE49-F238E27FC236}">
                    <a16:creationId xmlns:a16="http://schemas.microsoft.com/office/drawing/2014/main" id="{D4F7487B-8D7F-EC32-A03E-5211E1EC3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131465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3" name="Table 382">
                <a:extLst>
                  <a:ext uri="{FF2B5EF4-FFF2-40B4-BE49-F238E27FC236}">
                    <a16:creationId xmlns:a16="http://schemas.microsoft.com/office/drawing/2014/main" id="{D4F7487B-8D7F-EC32-A03E-5211E1EC3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131465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8" name="TextBox 837">
            <a:extLst>
              <a:ext uri="{FF2B5EF4-FFF2-40B4-BE49-F238E27FC236}">
                <a16:creationId xmlns:a16="http://schemas.microsoft.com/office/drawing/2014/main" id="{215F0721-31C0-AB83-8578-48E8ECBC28B5}"/>
              </a:ext>
            </a:extLst>
          </p:cNvPr>
          <p:cNvSpPr txBox="1"/>
          <p:nvPr/>
        </p:nvSpPr>
        <p:spPr>
          <a:xfrm>
            <a:off x="951034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751421D-06D6-D090-C848-77A3B75DA4D6}"/>
              </a:ext>
            </a:extLst>
          </p:cNvPr>
          <p:cNvSpPr/>
          <p:nvPr/>
        </p:nvSpPr>
        <p:spPr>
          <a:xfrm>
            <a:off x="10324114" y="4468069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CAD294AF-D1B7-0B48-A672-34B3840DCC87}"/>
              </a:ext>
            </a:extLst>
          </p:cNvPr>
          <p:cNvSpPr/>
          <p:nvPr/>
        </p:nvSpPr>
        <p:spPr>
          <a:xfrm>
            <a:off x="10324114" y="5414099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DBC8AF6B-8802-3B9F-16EA-67760FEB85D6}"/>
                  </a:ext>
                </a:extLst>
              </p:cNvPr>
              <p:cNvSpPr txBox="1"/>
              <p:nvPr/>
            </p:nvSpPr>
            <p:spPr>
              <a:xfrm>
                <a:off x="1291729" y="3337975"/>
                <a:ext cx="1476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unit</a:t>
                </a:r>
              </a:p>
            </p:txBody>
          </p:sp>
        </mc:Choice>
        <mc:Fallback xmlns="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DBC8AF6B-8802-3B9F-16EA-67760FEB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9" y="3337975"/>
                <a:ext cx="1476960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D5EADCA7-F0E8-13C3-5CAE-C47C8445C9D1}"/>
              </a:ext>
            </a:extLst>
          </p:cNvPr>
          <p:cNvGrpSpPr/>
          <p:nvPr/>
        </p:nvGrpSpPr>
        <p:grpSpPr>
          <a:xfrm>
            <a:off x="4840832" y="4315321"/>
            <a:ext cx="457200" cy="457200"/>
            <a:chOff x="1904999" y="3524250"/>
            <a:chExt cx="457200" cy="457200"/>
          </a:xfrm>
        </p:grpSpPr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90F5345B-B19F-74EB-1795-427005E8A35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96BD372E-AFD9-24D2-A5FB-B453A1FB908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ACAA55E4-85CF-935F-485A-1B4A9A0304D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B985D7C3-7C27-BDA4-C6A2-E0567F68FB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5B69E766-D525-EA0D-9B2C-EB00F89B3497}"/>
              </a:ext>
            </a:extLst>
          </p:cNvPr>
          <p:cNvGrpSpPr/>
          <p:nvPr/>
        </p:nvGrpSpPr>
        <p:grpSpPr>
          <a:xfrm>
            <a:off x="5298031" y="4315321"/>
            <a:ext cx="457200" cy="457200"/>
            <a:chOff x="1904999" y="3524250"/>
            <a:chExt cx="457200" cy="457200"/>
          </a:xfrm>
        </p:grpSpPr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B7B8293A-1FE4-CF4F-996A-8FF91005E59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6EE5F769-0EA5-B410-A404-0BB9D64A1C5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497CAC3A-B228-3DF0-C94F-0E329FC8DE0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D14CDB18-1566-336D-1438-5B1C08A6B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FBE03085-2682-9EC3-8226-F08650AA0574}"/>
              </a:ext>
            </a:extLst>
          </p:cNvPr>
          <p:cNvGrpSpPr/>
          <p:nvPr/>
        </p:nvGrpSpPr>
        <p:grpSpPr>
          <a:xfrm>
            <a:off x="4840832" y="5074160"/>
            <a:ext cx="457200" cy="457200"/>
            <a:chOff x="1904999" y="3524250"/>
            <a:chExt cx="457200" cy="457200"/>
          </a:xfrm>
        </p:grpSpPr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683DC5F1-9503-57E3-5F4F-342BF766989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CB990BF2-204B-EFE2-88A7-D8B5B83F8BD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A1A22229-823F-B8E8-A315-12AD7A95E2B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C898CF99-592D-C899-45F6-4637B4B5A21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56A75E27-1E5E-B3CA-4CC9-9A9A5C31DC7C}"/>
              </a:ext>
            </a:extLst>
          </p:cNvPr>
          <p:cNvGrpSpPr/>
          <p:nvPr/>
        </p:nvGrpSpPr>
        <p:grpSpPr>
          <a:xfrm>
            <a:off x="5298031" y="5074160"/>
            <a:ext cx="457200" cy="457200"/>
            <a:chOff x="1904999" y="3524250"/>
            <a:chExt cx="457200" cy="457200"/>
          </a:xfrm>
        </p:grpSpPr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D503984D-767C-8998-B23E-103024EE259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02A102B2-03F9-53F6-DAB5-4FA87603A70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4FB7DFC4-3358-1574-567D-ED72A762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5EBFC726-F0E1-BBD9-8814-F0A8CDE0AE2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EA75EF0B-3E16-F21C-0E02-39996EDFCB70}"/>
              </a:ext>
            </a:extLst>
          </p:cNvPr>
          <p:cNvCxnSpPr>
            <a:cxnSpLocks/>
          </p:cNvCxnSpPr>
          <p:nvPr/>
        </p:nvCxnSpPr>
        <p:spPr>
          <a:xfrm>
            <a:off x="5069430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AB678F8E-343B-0DA6-07A7-D2BDE3CB349A}"/>
              </a:ext>
            </a:extLst>
          </p:cNvPr>
          <p:cNvCxnSpPr>
            <a:cxnSpLocks/>
          </p:cNvCxnSpPr>
          <p:nvPr/>
        </p:nvCxnSpPr>
        <p:spPr>
          <a:xfrm>
            <a:off x="5526631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AA34EC25-56A5-76D9-44FE-6A4CC7308AE7}"/>
              </a:ext>
            </a:extLst>
          </p:cNvPr>
          <p:cNvCxnSpPr>
            <a:cxnSpLocks/>
          </p:cNvCxnSpPr>
          <p:nvPr/>
        </p:nvCxnSpPr>
        <p:spPr>
          <a:xfrm>
            <a:off x="5069430" y="5300378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6DA8A7F9-EA6F-636B-7467-B0C6D2A30ABA}"/>
              </a:ext>
            </a:extLst>
          </p:cNvPr>
          <p:cNvCxnSpPr>
            <a:cxnSpLocks/>
          </p:cNvCxnSpPr>
          <p:nvPr/>
        </p:nvCxnSpPr>
        <p:spPr>
          <a:xfrm>
            <a:off x="5069430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10C11B0E-34EB-E0EA-7BDA-33218BE82B32}"/>
              </a:ext>
            </a:extLst>
          </p:cNvPr>
          <p:cNvCxnSpPr>
            <a:cxnSpLocks/>
          </p:cNvCxnSpPr>
          <p:nvPr/>
        </p:nvCxnSpPr>
        <p:spPr>
          <a:xfrm>
            <a:off x="5526631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C17F6EA5-3EA3-6AED-5789-BA078EFD246B}"/>
              </a:ext>
            </a:extLst>
          </p:cNvPr>
          <p:cNvCxnSpPr>
            <a:cxnSpLocks/>
          </p:cNvCxnSpPr>
          <p:nvPr/>
        </p:nvCxnSpPr>
        <p:spPr>
          <a:xfrm>
            <a:off x="5069430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16B4EBF7-FB96-A827-9452-39CF3E35EF78}"/>
              </a:ext>
            </a:extLst>
          </p:cNvPr>
          <p:cNvCxnSpPr>
            <a:cxnSpLocks/>
          </p:cNvCxnSpPr>
          <p:nvPr/>
        </p:nvCxnSpPr>
        <p:spPr>
          <a:xfrm>
            <a:off x="5520912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483C6797-1CFB-5693-9877-3554270EF495}"/>
              </a:ext>
            </a:extLst>
          </p:cNvPr>
          <p:cNvSpPr/>
          <p:nvPr/>
        </p:nvSpPr>
        <p:spPr>
          <a:xfrm>
            <a:off x="4926554" y="4404936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A63B14DC-6D64-0041-2B41-4EF96F2A90E7}"/>
                  </a:ext>
                </a:extLst>
              </p:cNvPr>
              <p:cNvSpPr txBox="1"/>
              <p:nvPr/>
            </p:nvSpPr>
            <p:spPr>
              <a:xfrm>
                <a:off x="4868109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A63B14DC-6D64-0041-2B41-4EF96F2A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09" y="4731869"/>
                <a:ext cx="4057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20DA68E5-BCBC-852B-A330-36C24946C0EC}"/>
                  </a:ext>
                </a:extLst>
              </p:cNvPr>
              <p:cNvSpPr txBox="1"/>
              <p:nvPr/>
            </p:nvSpPr>
            <p:spPr>
              <a:xfrm>
                <a:off x="5318959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20DA68E5-BCBC-852B-A330-36C24946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59" y="4731869"/>
                <a:ext cx="4057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8" name="Right Brace 1157">
            <a:extLst>
              <a:ext uri="{FF2B5EF4-FFF2-40B4-BE49-F238E27FC236}">
                <a16:creationId xmlns:a16="http://schemas.microsoft.com/office/drawing/2014/main" id="{F906A0AF-6958-ED92-A8A6-FEA3C8C0C48B}"/>
              </a:ext>
            </a:extLst>
          </p:cNvPr>
          <p:cNvSpPr/>
          <p:nvPr/>
        </p:nvSpPr>
        <p:spPr>
          <a:xfrm rot="10800000">
            <a:off x="4643260" y="4315321"/>
            <a:ext cx="168171" cy="1216034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9" name="TextBox 1158">
                <a:extLst>
                  <a:ext uri="{FF2B5EF4-FFF2-40B4-BE49-F238E27FC236}">
                    <a16:creationId xmlns:a16="http://schemas.microsoft.com/office/drawing/2014/main" id="{73DD9D0D-C647-19BC-FB23-C12C006B2C55}"/>
                  </a:ext>
                </a:extLst>
              </p:cNvPr>
              <p:cNvSpPr txBox="1"/>
              <p:nvPr/>
            </p:nvSpPr>
            <p:spPr>
              <a:xfrm>
                <a:off x="4241036" y="4739665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9" name="TextBox 1158">
                <a:extLst>
                  <a:ext uri="{FF2B5EF4-FFF2-40B4-BE49-F238E27FC236}">
                    <a16:creationId xmlns:a16="http://schemas.microsoft.com/office/drawing/2014/main" id="{73DD9D0D-C647-19BC-FB23-C12C006B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36" y="4739665"/>
                <a:ext cx="4910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0" name="Right Brace 1159">
            <a:extLst>
              <a:ext uri="{FF2B5EF4-FFF2-40B4-BE49-F238E27FC236}">
                <a16:creationId xmlns:a16="http://schemas.microsoft.com/office/drawing/2014/main" id="{2815E5DC-6FDD-48E6-DD77-63FA1863E862}"/>
              </a:ext>
            </a:extLst>
          </p:cNvPr>
          <p:cNvSpPr/>
          <p:nvPr/>
        </p:nvSpPr>
        <p:spPr>
          <a:xfrm rot="16200000">
            <a:off x="6270841" y="2685388"/>
            <a:ext cx="168171" cy="302818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1" name="TextBox 1160">
                <a:extLst>
                  <a:ext uri="{FF2B5EF4-FFF2-40B4-BE49-F238E27FC236}">
                    <a16:creationId xmlns:a16="http://schemas.microsoft.com/office/drawing/2014/main" id="{2A9DCABB-B8B3-A055-5209-DC7324B51320}"/>
                  </a:ext>
                </a:extLst>
              </p:cNvPr>
              <p:cNvSpPr txBox="1"/>
              <p:nvPr/>
            </p:nvSpPr>
            <p:spPr>
              <a:xfrm>
                <a:off x="5487327" y="3774309"/>
                <a:ext cx="1735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1" name="TextBox 1160">
                <a:extLst>
                  <a:ext uri="{FF2B5EF4-FFF2-40B4-BE49-F238E27FC236}">
                    <a16:creationId xmlns:a16="http://schemas.microsoft.com/office/drawing/2014/main" id="{2A9DCABB-B8B3-A055-5209-DC7324B5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27" y="3774309"/>
                <a:ext cx="17351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2" name="TextBox 1161">
                <a:extLst>
                  <a:ext uri="{FF2B5EF4-FFF2-40B4-BE49-F238E27FC236}">
                    <a16:creationId xmlns:a16="http://schemas.microsoft.com/office/drawing/2014/main" id="{FA41AB99-EFD4-65AD-D44E-D2B986352E6A}"/>
                  </a:ext>
                </a:extLst>
              </p:cNvPr>
              <p:cNvSpPr txBox="1"/>
              <p:nvPr/>
            </p:nvSpPr>
            <p:spPr>
              <a:xfrm>
                <a:off x="4575497" y="3337975"/>
                <a:ext cx="355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block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162" name="TextBox 1161">
                <a:extLst>
                  <a:ext uri="{FF2B5EF4-FFF2-40B4-BE49-F238E27FC236}">
                    <a16:creationId xmlns:a16="http://schemas.microsoft.com/office/drawing/2014/main" id="{FA41AB99-EFD4-65AD-D44E-D2B986352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97" y="3337975"/>
                <a:ext cx="3558857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5399006C-4A2E-1CE5-67A6-591A93E11B64}"/>
              </a:ext>
            </a:extLst>
          </p:cNvPr>
          <p:cNvGrpSpPr/>
          <p:nvPr/>
        </p:nvGrpSpPr>
        <p:grpSpPr>
          <a:xfrm>
            <a:off x="5756186" y="4315321"/>
            <a:ext cx="457200" cy="457200"/>
            <a:chOff x="1904999" y="3524250"/>
            <a:chExt cx="457200" cy="457200"/>
          </a:xfrm>
        </p:grpSpPr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32BADB31-4AFA-3CD7-6175-793C09935DA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70D924E7-9E6E-365A-311A-D2EAC8BE7E9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63D379D8-4E4E-A21E-DD26-EBA8468DAC5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9F3FB49A-3411-3322-70B0-A0AAEF55D6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F0EC4863-8564-0C27-10F0-7E2EFB274238}"/>
              </a:ext>
            </a:extLst>
          </p:cNvPr>
          <p:cNvGrpSpPr/>
          <p:nvPr/>
        </p:nvGrpSpPr>
        <p:grpSpPr>
          <a:xfrm>
            <a:off x="6498365" y="4315321"/>
            <a:ext cx="457200" cy="457200"/>
            <a:chOff x="1904999" y="3524250"/>
            <a:chExt cx="457200" cy="457200"/>
          </a:xfrm>
        </p:grpSpPr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D1490373-A17C-B5A1-FC09-75DEC4244B0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40AB827F-ACA5-E87C-EAB4-B7602257BD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7BC8250C-1467-CBB0-02CA-FF4F65EC90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24A2F6DF-B2A0-7634-5353-CEDB45317E1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oup 1172">
            <a:extLst>
              <a:ext uri="{FF2B5EF4-FFF2-40B4-BE49-F238E27FC236}">
                <a16:creationId xmlns:a16="http://schemas.microsoft.com/office/drawing/2014/main" id="{3A3A7F5A-A93E-A5CC-4186-DA452AB3A62D}"/>
              </a:ext>
            </a:extLst>
          </p:cNvPr>
          <p:cNvGrpSpPr/>
          <p:nvPr/>
        </p:nvGrpSpPr>
        <p:grpSpPr>
          <a:xfrm>
            <a:off x="5756186" y="5074160"/>
            <a:ext cx="457200" cy="457200"/>
            <a:chOff x="1904999" y="3524250"/>
            <a:chExt cx="457200" cy="457200"/>
          </a:xfrm>
        </p:grpSpPr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2F32A7AA-7E75-BD6E-9EEB-16085405D88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EB270D85-F12A-1879-C681-34841B44312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9F934B64-F68F-0623-B635-00172E0391F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BA8229A8-3427-F564-4617-1258892500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5201C0DF-EA13-402E-3466-085617FD61D7}"/>
              </a:ext>
            </a:extLst>
          </p:cNvPr>
          <p:cNvGrpSpPr/>
          <p:nvPr/>
        </p:nvGrpSpPr>
        <p:grpSpPr>
          <a:xfrm>
            <a:off x="6498365" y="5074160"/>
            <a:ext cx="457200" cy="457200"/>
            <a:chOff x="1904999" y="3524250"/>
            <a:chExt cx="457200" cy="457200"/>
          </a:xfrm>
        </p:grpSpPr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C78C557A-902C-13AC-C743-98A775248AC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E880E4B5-9D6F-50D8-E836-61C4180E6A4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88B3BBCD-6355-3CC0-4B2E-1EDA3173F16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441D6CDC-10F0-EE69-6770-11855E224F6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472996E3-8598-4644-3EBB-0859C2DB0111}"/>
              </a:ext>
            </a:extLst>
          </p:cNvPr>
          <p:cNvCxnSpPr>
            <a:cxnSpLocks/>
          </p:cNvCxnSpPr>
          <p:nvPr/>
        </p:nvCxnSpPr>
        <p:spPr>
          <a:xfrm>
            <a:off x="5984784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9D3FFCA-9F23-B8B9-6A16-9122155E65DB}"/>
              </a:ext>
            </a:extLst>
          </p:cNvPr>
          <p:cNvCxnSpPr>
            <a:cxnSpLocks/>
          </p:cNvCxnSpPr>
          <p:nvPr/>
        </p:nvCxnSpPr>
        <p:spPr>
          <a:xfrm>
            <a:off x="6726965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8F3C8B72-29FB-C13B-14BF-72F80C06CF4B}"/>
              </a:ext>
            </a:extLst>
          </p:cNvPr>
          <p:cNvCxnSpPr>
            <a:cxnSpLocks/>
          </p:cNvCxnSpPr>
          <p:nvPr/>
        </p:nvCxnSpPr>
        <p:spPr>
          <a:xfrm>
            <a:off x="5984784" y="5300378"/>
            <a:ext cx="1195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1B136F02-4C28-C75C-055E-32C8AF72A33B}"/>
              </a:ext>
            </a:extLst>
          </p:cNvPr>
          <p:cNvCxnSpPr>
            <a:cxnSpLocks/>
          </p:cNvCxnSpPr>
          <p:nvPr/>
        </p:nvCxnSpPr>
        <p:spPr>
          <a:xfrm>
            <a:off x="5984784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5CCC564D-BFB9-4DCC-A616-680608146C0D}"/>
              </a:ext>
            </a:extLst>
          </p:cNvPr>
          <p:cNvCxnSpPr>
            <a:cxnSpLocks/>
          </p:cNvCxnSpPr>
          <p:nvPr/>
        </p:nvCxnSpPr>
        <p:spPr>
          <a:xfrm>
            <a:off x="6726965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2EB84694-3AE5-3F64-9353-F8A3D13C5562}"/>
              </a:ext>
            </a:extLst>
          </p:cNvPr>
          <p:cNvCxnSpPr>
            <a:cxnSpLocks/>
          </p:cNvCxnSpPr>
          <p:nvPr/>
        </p:nvCxnSpPr>
        <p:spPr>
          <a:xfrm>
            <a:off x="5984784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77F8835F-8D80-3999-CB3C-B2D8380DAE65}"/>
              </a:ext>
            </a:extLst>
          </p:cNvPr>
          <p:cNvCxnSpPr>
            <a:cxnSpLocks/>
          </p:cNvCxnSpPr>
          <p:nvPr/>
        </p:nvCxnSpPr>
        <p:spPr>
          <a:xfrm>
            <a:off x="6721246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D86B8F8E-463D-AB35-569E-E15B6ADA1FB0}"/>
                  </a:ext>
                </a:extLst>
              </p:cNvPr>
              <p:cNvSpPr txBox="1"/>
              <p:nvPr/>
            </p:nvSpPr>
            <p:spPr>
              <a:xfrm>
                <a:off x="5783463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D86B8F8E-463D-AB35-569E-E15B6ADA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63" y="4731869"/>
                <a:ext cx="4057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A8D1183A-4EA4-CCE4-CE46-F850CA343F5E}"/>
                  </a:ext>
                </a:extLst>
              </p:cNvPr>
              <p:cNvSpPr txBox="1"/>
              <p:nvPr/>
            </p:nvSpPr>
            <p:spPr>
              <a:xfrm>
                <a:off x="6519293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A8D1183A-4EA4-CCE4-CE46-F850CA343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293" y="4731869"/>
                <a:ext cx="4057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04AF1B8B-1740-FC50-5C1C-FBC025EEB02B}"/>
              </a:ext>
            </a:extLst>
          </p:cNvPr>
          <p:cNvGrpSpPr/>
          <p:nvPr/>
        </p:nvGrpSpPr>
        <p:grpSpPr>
          <a:xfrm>
            <a:off x="6954620" y="4315321"/>
            <a:ext cx="457200" cy="457200"/>
            <a:chOff x="1904999" y="3524250"/>
            <a:chExt cx="457200" cy="457200"/>
          </a:xfrm>
        </p:grpSpPr>
        <p:cxnSp>
          <p:nvCxnSpPr>
            <p:cNvPr id="1195" name="Straight Connector 1194">
              <a:extLst>
                <a:ext uri="{FF2B5EF4-FFF2-40B4-BE49-F238E27FC236}">
                  <a16:creationId xmlns:a16="http://schemas.microsoft.com/office/drawing/2014/main" id="{F5F1724F-0E2C-07CF-46D2-7D421CAAE6F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>
              <a:extLst>
                <a:ext uri="{FF2B5EF4-FFF2-40B4-BE49-F238E27FC236}">
                  <a16:creationId xmlns:a16="http://schemas.microsoft.com/office/drawing/2014/main" id="{B7C3B7A4-CC55-259C-0318-C6FFF744614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3584A18B-59BB-AE48-ED2E-D66A3F3A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C84649C8-4831-0E3D-F646-E6CE9A8E7FB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30B6A910-DCFE-405A-7577-5F4C1252402A}"/>
              </a:ext>
            </a:extLst>
          </p:cNvPr>
          <p:cNvGrpSpPr/>
          <p:nvPr/>
        </p:nvGrpSpPr>
        <p:grpSpPr>
          <a:xfrm>
            <a:off x="7411819" y="4315321"/>
            <a:ext cx="457200" cy="457200"/>
            <a:chOff x="1904999" y="3524250"/>
            <a:chExt cx="457200" cy="457200"/>
          </a:xfrm>
        </p:grpSpPr>
        <p:cxnSp>
          <p:nvCxnSpPr>
            <p:cNvPr id="1200" name="Straight Connector 1199">
              <a:extLst>
                <a:ext uri="{FF2B5EF4-FFF2-40B4-BE49-F238E27FC236}">
                  <a16:creationId xmlns:a16="http://schemas.microsoft.com/office/drawing/2014/main" id="{D68C1229-8E2B-3B26-F040-B7C0DDE9DA8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>
              <a:extLst>
                <a:ext uri="{FF2B5EF4-FFF2-40B4-BE49-F238E27FC236}">
                  <a16:creationId xmlns:a16="http://schemas.microsoft.com/office/drawing/2014/main" id="{3D9DA010-90D7-778D-25C5-D68BD0A1BF1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>
              <a:extLst>
                <a:ext uri="{FF2B5EF4-FFF2-40B4-BE49-F238E27FC236}">
                  <a16:creationId xmlns:a16="http://schemas.microsoft.com/office/drawing/2014/main" id="{B6173AE0-FD0A-98E8-01F9-85A7D0173CC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>
              <a:extLst>
                <a:ext uri="{FF2B5EF4-FFF2-40B4-BE49-F238E27FC236}">
                  <a16:creationId xmlns:a16="http://schemas.microsoft.com/office/drawing/2014/main" id="{20C2B557-5C83-8E83-275F-0B003B1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5C91C45C-520C-4877-0527-DACB78D2D37D}"/>
              </a:ext>
            </a:extLst>
          </p:cNvPr>
          <p:cNvGrpSpPr/>
          <p:nvPr/>
        </p:nvGrpSpPr>
        <p:grpSpPr>
          <a:xfrm>
            <a:off x="6954620" y="5074160"/>
            <a:ext cx="457200" cy="457200"/>
            <a:chOff x="1904999" y="3524250"/>
            <a:chExt cx="457200" cy="457200"/>
          </a:xfrm>
        </p:grpSpPr>
        <p:cxnSp>
          <p:nvCxnSpPr>
            <p:cNvPr id="1205" name="Straight Connector 1204">
              <a:extLst>
                <a:ext uri="{FF2B5EF4-FFF2-40B4-BE49-F238E27FC236}">
                  <a16:creationId xmlns:a16="http://schemas.microsoft.com/office/drawing/2014/main" id="{7A1EE166-9951-06E2-95CB-F964288E51B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>
              <a:extLst>
                <a:ext uri="{FF2B5EF4-FFF2-40B4-BE49-F238E27FC236}">
                  <a16:creationId xmlns:a16="http://schemas.microsoft.com/office/drawing/2014/main" id="{EB864D5F-DC81-2E5E-4B9E-CB6DBE006E5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>
              <a:extLst>
                <a:ext uri="{FF2B5EF4-FFF2-40B4-BE49-F238E27FC236}">
                  <a16:creationId xmlns:a16="http://schemas.microsoft.com/office/drawing/2014/main" id="{25709F91-741A-3B50-49B7-03921D9988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>
              <a:extLst>
                <a:ext uri="{FF2B5EF4-FFF2-40B4-BE49-F238E27FC236}">
                  <a16:creationId xmlns:a16="http://schemas.microsoft.com/office/drawing/2014/main" id="{1CB069D1-8A46-EED1-7F59-2E1C374CC3D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45EEAC58-51F5-C361-A6C5-062AE07F907B}"/>
              </a:ext>
            </a:extLst>
          </p:cNvPr>
          <p:cNvGrpSpPr/>
          <p:nvPr/>
        </p:nvGrpSpPr>
        <p:grpSpPr>
          <a:xfrm>
            <a:off x="7411819" y="5074160"/>
            <a:ext cx="457200" cy="457200"/>
            <a:chOff x="1904999" y="3524250"/>
            <a:chExt cx="457200" cy="457200"/>
          </a:xfrm>
        </p:grpSpPr>
        <p:cxnSp>
          <p:nvCxnSpPr>
            <p:cNvPr id="1210" name="Straight Connector 1209">
              <a:extLst>
                <a:ext uri="{FF2B5EF4-FFF2-40B4-BE49-F238E27FC236}">
                  <a16:creationId xmlns:a16="http://schemas.microsoft.com/office/drawing/2014/main" id="{8A10EF61-FA30-8311-6768-39CD99EBF59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>
              <a:extLst>
                <a:ext uri="{FF2B5EF4-FFF2-40B4-BE49-F238E27FC236}">
                  <a16:creationId xmlns:a16="http://schemas.microsoft.com/office/drawing/2014/main" id="{351E5C3B-1656-E326-CE06-5435B326AE9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>
              <a:extLst>
                <a:ext uri="{FF2B5EF4-FFF2-40B4-BE49-F238E27FC236}">
                  <a16:creationId xmlns:a16="http://schemas.microsoft.com/office/drawing/2014/main" id="{E046D7A1-5960-F893-26AC-8DEB51A7697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>
              <a:extLst>
                <a:ext uri="{FF2B5EF4-FFF2-40B4-BE49-F238E27FC236}">
                  <a16:creationId xmlns:a16="http://schemas.microsoft.com/office/drawing/2014/main" id="{6324C55D-82D8-183E-1BE2-E1A7E089525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4" name="Straight Connector 1213">
            <a:extLst>
              <a:ext uri="{FF2B5EF4-FFF2-40B4-BE49-F238E27FC236}">
                <a16:creationId xmlns:a16="http://schemas.microsoft.com/office/drawing/2014/main" id="{1177C809-8C08-4736-01AE-AA32F60F8AD2}"/>
              </a:ext>
            </a:extLst>
          </p:cNvPr>
          <p:cNvCxnSpPr>
            <a:cxnSpLocks/>
          </p:cNvCxnSpPr>
          <p:nvPr/>
        </p:nvCxnSpPr>
        <p:spPr>
          <a:xfrm>
            <a:off x="7183218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6C81A7B7-D891-C0BB-117D-81A4547B3812}"/>
              </a:ext>
            </a:extLst>
          </p:cNvPr>
          <p:cNvCxnSpPr>
            <a:cxnSpLocks/>
          </p:cNvCxnSpPr>
          <p:nvPr/>
        </p:nvCxnSpPr>
        <p:spPr>
          <a:xfrm>
            <a:off x="7640419" y="5151951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Connector 1215">
            <a:extLst>
              <a:ext uri="{FF2B5EF4-FFF2-40B4-BE49-F238E27FC236}">
                <a16:creationId xmlns:a16="http://schemas.microsoft.com/office/drawing/2014/main" id="{07F9B1E4-017A-5244-F565-F774CB53C37C}"/>
              </a:ext>
            </a:extLst>
          </p:cNvPr>
          <p:cNvCxnSpPr>
            <a:cxnSpLocks/>
          </p:cNvCxnSpPr>
          <p:nvPr/>
        </p:nvCxnSpPr>
        <p:spPr>
          <a:xfrm>
            <a:off x="7183218" y="5300378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8B8A99AC-5B67-1CA5-0541-9A768C6D4DC9}"/>
              </a:ext>
            </a:extLst>
          </p:cNvPr>
          <p:cNvCxnSpPr>
            <a:cxnSpLocks/>
          </p:cNvCxnSpPr>
          <p:nvPr/>
        </p:nvCxnSpPr>
        <p:spPr>
          <a:xfrm>
            <a:off x="7183218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858D0D29-A23E-23EB-ED93-50121A89A883}"/>
              </a:ext>
            </a:extLst>
          </p:cNvPr>
          <p:cNvCxnSpPr>
            <a:cxnSpLocks/>
          </p:cNvCxnSpPr>
          <p:nvPr/>
        </p:nvCxnSpPr>
        <p:spPr>
          <a:xfrm>
            <a:off x="7640419" y="5074160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7A07CF99-A152-CDB9-11DB-0EEDF3244C26}"/>
              </a:ext>
            </a:extLst>
          </p:cNvPr>
          <p:cNvCxnSpPr>
            <a:cxnSpLocks/>
          </p:cNvCxnSpPr>
          <p:nvPr/>
        </p:nvCxnSpPr>
        <p:spPr>
          <a:xfrm>
            <a:off x="7183218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DCE71CCA-24EC-715C-F934-80B7324F3C8F}"/>
              </a:ext>
            </a:extLst>
          </p:cNvPr>
          <p:cNvCxnSpPr>
            <a:cxnSpLocks/>
          </p:cNvCxnSpPr>
          <p:nvPr/>
        </p:nvCxnSpPr>
        <p:spPr>
          <a:xfrm>
            <a:off x="7634700" y="4624093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Octagon 1220">
            <a:extLst>
              <a:ext uri="{FF2B5EF4-FFF2-40B4-BE49-F238E27FC236}">
                <a16:creationId xmlns:a16="http://schemas.microsoft.com/office/drawing/2014/main" id="{D7D6706F-A8D9-22EF-08CD-8FF964775BCB}"/>
              </a:ext>
            </a:extLst>
          </p:cNvPr>
          <p:cNvSpPr/>
          <p:nvPr/>
        </p:nvSpPr>
        <p:spPr>
          <a:xfrm>
            <a:off x="7497540" y="440493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F8F33DCA-21B5-B25C-501E-9D8E1AB69A44}"/>
                  </a:ext>
                </a:extLst>
              </p:cNvPr>
              <p:cNvSpPr txBox="1"/>
              <p:nvPr/>
            </p:nvSpPr>
            <p:spPr>
              <a:xfrm>
                <a:off x="6981897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F8F33DCA-21B5-B25C-501E-9D8E1AB6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97" y="4731869"/>
                <a:ext cx="4057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4" name="TextBox 1223">
                <a:extLst>
                  <a:ext uri="{FF2B5EF4-FFF2-40B4-BE49-F238E27FC236}">
                    <a16:creationId xmlns:a16="http://schemas.microsoft.com/office/drawing/2014/main" id="{1FECE040-DBE0-4A58-C2BB-EE440D0AE59B}"/>
                  </a:ext>
                </a:extLst>
              </p:cNvPr>
              <p:cNvSpPr txBox="1"/>
              <p:nvPr/>
            </p:nvSpPr>
            <p:spPr>
              <a:xfrm>
                <a:off x="7432747" y="473186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4" name="TextBox 1223">
                <a:extLst>
                  <a:ext uri="{FF2B5EF4-FFF2-40B4-BE49-F238E27FC236}">
                    <a16:creationId xmlns:a16="http://schemas.microsoft.com/office/drawing/2014/main" id="{1FECE040-DBE0-4A58-C2BB-EE440D0A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47" y="4731869"/>
                <a:ext cx="40579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952C7CAB-7A0F-0600-522D-468241AD959B}"/>
              </a:ext>
            </a:extLst>
          </p:cNvPr>
          <p:cNvCxnSpPr>
            <a:cxnSpLocks/>
          </p:cNvCxnSpPr>
          <p:nvPr/>
        </p:nvCxnSpPr>
        <p:spPr>
          <a:xfrm>
            <a:off x="5519960" y="4544912"/>
            <a:ext cx="0" cy="161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1E93D18E-5140-E927-EABD-A10EABE52663}"/>
              </a:ext>
            </a:extLst>
          </p:cNvPr>
          <p:cNvCxnSpPr>
            <a:cxnSpLocks/>
          </p:cNvCxnSpPr>
          <p:nvPr/>
        </p:nvCxnSpPr>
        <p:spPr>
          <a:xfrm>
            <a:off x="5984784" y="4557898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0CC6D51E-88C2-DFAA-536E-4593F0D67C3E}"/>
              </a:ext>
            </a:extLst>
          </p:cNvPr>
          <p:cNvCxnSpPr>
            <a:cxnSpLocks/>
          </p:cNvCxnSpPr>
          <p:nvPr/>
        </p:nvCxnSpPr>
        <p:spPr>
          <a:xfrm>
            <a:off x="6721246" y="4542530"/>
            <a:ext cx="0" cy="1637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5A84A49-2FDE-13D6-0F8F-391D624D27F6}"/>
              </a:ext>
            </a:extLst>
          </p:cNvPr>
          <p:cNvCxnSpPr>
            <a:cxnSpLocks/>
          </p:cNvCxnSpPr>
          <p:nvPr/>
        </p:nvCxnSpPr>
        <p:spPr>
          <a:xfrm>
            <a:off x="7183218" y="4560879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A25494B6-2D40-B8CF-8F72-2C9F4B31C92E}"/>
              </a:ext>
            </a:extLst>
          </p:cNvPr>
          <p:cNvCxnSpPr>
            <a:cxnSpLocks/>
          </p:cNvCxnSpPr>
          <p:nvPr/>
        </p:nvCxnSpPr>
        <p:spPr>
          <a:xfrm>
            <a:off x="6629794" y="5300378"/>
            <a:ext cx="914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BF9B4A1B-28C5-20F4-5FC9-D3E83199EFE3}"/>
              </a:ext>
            </a:extLst>
          </p:cNvPr>
          <p:cNvCxnSpPr>
            <a:cxnSpLocks/>
          </p:cNvCxnSpPr>
          <p:nvPr/>
        </p:nvCxnSpPr>
        <p:spPr>
          <a:xfrm>
            <a:off x="6075272" y="5300376"/>
            <a:ext cx="138113" cy="0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BC693DB-A802-2ADD-714A-95D6752F0923}"/>
              </a:ext>
            </a:extLst>
          </p:cNvPr>
          <p:cNvCxnSpPr>
            <a:cxnSpLocks/>
          </p:cNvCxnSpPr>
          <p:nvPr/>
        </p:nvCxnSpPr>
        <p:spPr>
          <a:xfrm>
            <a:off x="6498365" y="5300376"/>
            <a:ext cx="138113" cy="0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33326884-D31F-ACD0-739F-DA30DB0D5867}"/>
                  </a:ext>
                </a:extLst>
              </p:cNvPr>
              <p:cNvSpPr txBox="1"/>
              <p:nvPr/>
            </p:nvSpPr>
            <p:spPr>
              <a:xfrm>
                <a:off x="6155107" y="5122522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33326884-D31F-ACD0-739F-DA30DB0D5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07" y="5122522"/>
                <a:ext cx="4057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EC2A6B63-96EE-E20B-26C3-9B8B45108070}"/>
                  </a:ext>
                </a:extLst>
              </p:cNvPr>
              <p:cNvSpPr txBox="1"/>
              <p:nvPr/>
            </p:nvSpPr>
            <p:spPr>
              <a:xfrm>
                <a:off x="6155107" y="4349996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EC2A6B63-96EE-E20B-26C3-9B8B451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07" y="4349996"/>
                <a:ext cx="4057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E67C6FF4-C56F-33E4-315F-D93144543D37}"/>
              </a:ext>
            </a:extLst>
          </p:cNvPr>
          <p:cNvGrpSpPr/>
          <p:nvPr/>
        </p:nvGrpSpPr>
        <p:grpSpPr>
          <a:xfrm>
            <a:off x="3223786" y="6053969"/>
            <a:ext cx="457200" cy="457200"/>
            <a:chOff x="1904999" y="3524250"/>
            <a:chExt cx="457200" cy="457200"/>
          </a:xfrm>
        </p:grpSpPr>
        <p:cxnSp>
          <p:nvCxnSpPr>
            <p:cNvPr id="1257" name="Straight Connector 1256">
              <a:extLst>
                <a:ext uri="{FF2B5EF4-FFF2-40B4-BE49-F238E27FC236}">
                  <a16:creationId xmlns:a16="http://schemas.microsoft.com/office/drawing/2014/main" id="{1CF4C0B4-D422-8115-489E-C4084E9850B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>
              <a:extLst>
                <a:ext uri="{FF2B5EF4-FFF2-40B4-BE49-F238E27FC236}">
                  <a16:creationId xmlns:a16="http://schemas.microsoft.com/office/drawing/2014/main" id="{B4184743-2D7A-E995-7237-3849309821B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>
              <a:extLst>
                <a:ext uri="{FF2B5EF4-FFF2-40B4-BE49-F238E27FC236}">
                  <a16:creationId xmlns:a16="http://schemas.microsoft.com/office/drawing/2014/main" id="{E6F81E33-8E1E-A024-4FDE-99FB6E058AB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>
              <a:extLst>
                <a:ext uri="{FF2B5EF4-FFF2-40B4-BE49-F238E27FC236}">
                  <a16:creationId xmlns:a16="http://schemas.microsoft.com/office/drawing/2014/main" id="{CBA2117B-0053-4E5C-504A-700DCD337EC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56C3748F-2D3A-7EC4-FA49-CBC00E15118A}"/>
              </a:ext>
            </a:extLst>
          </p:cNvPr>
          <p:cNvGrpSpPr/>
          <p:nvPr/>
        </p:nvGrpSpPr>
        <p:grpSpPr>
          <a:xfrm>
            <a:off x="3680985" y="6053969"/>
            <a:ext cx="457200" cy="457200"/>
            <a:chOff x="1904999" y="3524250"/>
            <a:chExt cx="457200" cy="457200"/>
          </a:xfrm>
        </p:grpSpPr>
        <p:cxnSp>
          <p:nvCxnSpPr>
            <p:cNvPr id="1262" name="Straight Connector 1261">
              <a:extLst>
                <a:ext uri="{FF2B5EF4-FFF2-40B4-BE49-F238E27FC236}">
                  <a16:creationId xmlns:a16="http://schemas.microsoft.com/office/drawing/2014/main" id="{311D5BED-4A3E-3FAE-728C-E9EEBE385CA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>
              <a:extLst>
                <a:ext uri="{FF2B5EF4-FFF2-40B4-BE49-F238E27FC236}">
                  <a16:creationId xmlns:a16="http://schemas.microsoft.com/office/drawing/2014/main" id="{EE7F7D61-121B-49EF-73B9-80F9154EBE2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>
              <a:extLst>
                <a:ext uri="{FF2B5EF4-FFF2-40B4-BE49-F238E27FC236}">
                  <a16:creationId xmlns:a16="http://schemas.microsoft.com/office/drawing/2014/main" id="{20923C4F-30E4-BA44-E312-FB19BF23FD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>
              <a:extLst>
                <a:ext uri="{FF2B5EF4-FFF2-40B4-BE49-F238E27FC236}">
                  <a16:creationId xmlns:a16="http://schemas.microsoft.com/office/drawing/2014/main" id="{55C5578A-1573-17C3-2C43-B39AB4E2F65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A97EFD7-1044-E7C7-ED7C-35AF5FDA46DE}"/>
              </a:ext>
            </a:extLst>
          </p:cNvPr>
          <p:cNvCxnSpPr>
            <a:cxnSpLocks/>
          </p:cNvCxnSpPr>
          <p:nvPr/>
        </p:nvCxnSpPr>
        <p:spPr>
          <a:xfrm>
            <a:off x="3465556" y="6276590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7" name="Octagon 1266">
            <a:extLst>
              <a:ext uri="{FF2B5EF4-FFF2-40B4-BE49-F238E27FC236}">
                <a16:creationId xmlns:a16="http://schemas.microsoft.com/office/drawing/2014/main" id="{E0810890-A189-B342-051B-5D9AD99CBA8C}"/>
              </a:ext>
            </a:extLst>
          </p:cNvPr>
          <p:cNvSpPr/>
          <p:nvPr/>
        </p:nvSpPr>
        <p:spPr>
          <a:xfrm>
            <a:off x="3779878" y="6140767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591638E8-A0FC-29C5-BBC4-6CFC34895DF0}"/>
              </a:ext>
            </a:extLst>
          </p:cNvPr>
          <p:cNvSpPr/>
          <p:nvPr/>
        </p:nvSpPr>
        <p:spPr>
          <a:xfrm>
            <a:off x="3322680" y="6140767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" name="TextBox 1268">
                <a:extLst>
                  <a:ext uri="{FF2B5EF4-FFF2-40B4-BE49-F238E27FC236}">
                    <a16:creationId xmlns:a16="http://schemas.microsoft.com/office/drawing/2014/main" id="{469D4675-CF42-A411-4DE0-76AC89B8EEB1}"/>
                  </a:ext>
                </a:extLst>
              </p:cNvPr>
              <p:cNvSpPr txBox="1"/>
              <p:nvPr/>
            </p:nvSpPr>
            <p:spPr>
              <a:xfrm>
                <a:off x="2383615" y="6095552"/>
                <a:ext cx="87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9" name="TextBox 1268">
                <a:extLst>
                  <a:ext uri="{FF2B5EF4-FFF2-40B4-BE49-F238E27FC236}">
                    <a16:creationId xmlns:a16="http://schemas.microsoft.com/office/drawing/2014/main" id="{469D4675-CF42-A411-4DE0-76AC89B8E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15" y="6095552"/>
                <a:ext cx="8735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0" name="TextBox 1269">
            <a:extLst>
              <a:ext uri="{FF2B5EF4-FFF2-40B4-BE49-F238E27FC236}">
                <a16:creationId xmlns:a16="http://schemas.microsoft.com/office/drawing/2014/main" id="{C11D5432-E4F3-BF0A-1282-153FBBEE52FB}"/>
              </a:ext>
            </a:extLst>
          </p:cNvPr>
          <p:cNvSpPr txBox="1"/>
          <p:nvPr/>
        </p:nvSpPr>
        <p:spPr>
          <a:xfrm>
            <a:off x="4141621" y="6095552"/>
            <a:ext cx="22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fits this pattern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AB20E0AB-FDE3-2D38-9ED9-F38ED0FF1E0F}"/>
              </a:ext>
            </a:extLst>
          </p:cNvPr>
          <p:cNvCxnSpPr>
            <a:cxnSpLocks/>
          </p:cNvCxnSpPr>
          <p:nvPr/>
        </p:nvCxnSpPr>
        <p:spPr>
          <a:xfrm>
            <a:off x="2583369" y="5576024"/>
            <a:ext cx="537656" cy="41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Octagon 1243">
            <a:extLst>
              <a:ext uri="{FF2B5EF4-FFF2-40B4-BE49-F238E27FC236}">
                <a16:creationId xmlns:a16="http://schemas.microsoft.com/office/drawing/2014/main" id="{DADF6AC6-6079-9062-3484-09E44C6F1AE0}"/>
              </a:ext>
            </a:extLst>
          </p:cNvPr>
          <p:cNvSpPr/>
          <p:nvPr/>
        </p:nvSpPr>
        <p:spPr>
          <a:xfrm>
            <a:off x="5385582" y="4404936"/>
            <a:ext cx="274320" cy="274320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A88A1693-D337-3A7A-9E95-8FA3330CBCF2}"/>
              </a:ext>
            </a:extLst>
          </p:cNvPr>
          <p:cNvSpPr/>
          <p:nvPr/>
        </p:nvSpPr>
        <p:spPr>
          <a:xfrm>
            <a:off x="5841836" y="4404936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6" name="Octagon 1245">
            <a:extLst>
              <a:ext uri="{FF2B5EF4-FFF2-40B4-BE49-F238E27FC236}">
                <a16:creationId xmlns:a16="http://schemas.microsoft.com/office/drawing/2014/main" id="{A2E3207F-9B9F-4049-716A-73AFE7F261C2}"/>
              </a:ext>
            </a:extLst>
          </p:cNvPr>
          <p:cNvSpPr/>
          <p:nvPr/>
        </p:nvSpPr>
        <p:spPr>
          <a:xfrm>
            <a:off x="6588882" y="4404936"/>
            <a:ext cx="274320" cy="274320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E73AC559-A23A-5C28-7829-F49641432B47}"/>
              </a:ext>
            </a:extLst>
          </p:cNvPr>
          <p:cNvSpPr/>
          <p:nvPr/>
        </p:nvSpPr>
        <p:spPr>
          <a:xfrm>
            <a:off x="7045136" y="4404936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5BFD448-696C-8F97-D47A-DF4B1AE9C264}"/>
              </a:ext>
            </a:extLst>
          </p:cNvPr>
          <p:cNvCxnSpPr>
            <a:cxnSpLocks/>
          </p:cNvCxnSpPr>
          <p:nvPr/>
        </p:nvCxnSpPr>
        <p:spPr>
          <a:xfrm>
            <a:off x="5520912" y="4542096"/>
            <a:ext cx="4638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2FE54FE4-699B-8B27-0ECE-C89B26A73337}"/>
              </a:ext>
            </a:extLst>
          </p:cNvPr>
          <p:cNvCxnSpPr>
            <a:cxnSpLocks/>
          </p:cNvCxnSpPr>
          <p:nvPr/>
        </p:nvCxnSpPr>
        <p:spPr>
          <a:xfrm>
            <a:off x="6724300" y="4542096"/>
            <a:ext cx="45891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8620</TotalTime>
  <Words>1950</Words>
  <Application>Microsoft Office PowerPoint</Application>
  <PresentationFormat>Widescreen</PresentationFormat>
  <Paragraphs>392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Calisto MT</vt:lpstr>
      <vt:lpstr>Cambria Math</vt:lpstr>
      <vt:lpstr>Consolas</vt:lpstr>
      <vt:lpstr>Wingdings 2</vt:lpstr>
      <vt:lpstr>Slate</vt:lpstr>
      <vt:lpstr>PowerPoint Presentation</vt:lpstr>
      <vt:lpstr>Goals</vt:lpstr>
      <vt:lpstr>Hilbert-Tautenhahn Curves</vt:lpstr>
      <vt:lpstr>Tautenhahn’s Framework</vt:lpstr>
      <vt:lpstr>Valid Ending Corners</vt:lpstr>
      <vt:lpstr>Valid Ending Corners</vt:lpstr>
      <vt:lpstr>symmetry</vt:lpstr>
      <vt:lpstr>Concatenating Solutions</vt:lpstr>
      <vt:lpstr>Existence Proofs</vt:lpstr>
      <vt:lpstr>Existence Proofs</vt:lpstr>
      <vt:lpstr>Existence Proofs</vt:lpstr>
      <vt:lpstr>Existence Proofs</vt:lpstr>
      <vt:lpstr>Choosing a Global Destination</vt:lpstr>
      <vt:lpstr>Recursion</vt:lpstr>
      <vt:lpstr>Splitting: Two Pieces</vt:lpstr>
      <vt:lpstr>Splitting: Two Pieces</vt:lpstr>
      <vt:lpstr>PowerPoint Presentation</vt:lpstr>
      <vt:lpstr>Recursion – Terminal Cases</vt:lpstr>
      <vt:lpstr>PowerPoint Presentation</vt:lpstr>
      <vt:lpstr>Looking Forward</vt:lpstr>
      <vt:lpstr>Memoization Framework</vt:lpstr>
      <vt:lpstr>Recursion Process</vt:lpstr>
      <vt:lpstr>ideas</vt:lpstr>
      <vt:lpstr>REFERNCE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Fitzgerald</dc:creator>
  <cp:lastModifiedBy>Patrick Fitzgerald</cp:lastModifiedBy>
  <cp:revision>45</cp:revision>
  <dcterms:created xsi:type="dcterms:W3CDTF">2023-12-28T19:12:38Z</dcterms:created>
  <dcterms:modified xsi:type="dcterms:W3CDTF">2024-02-25T22:44:24Z</dcterms:modified>
</cp:coreProperties>
</file>