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22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7B9-4993-409F-B68F-76A20D27089E}" type="datetimeFigureOut">
              <a:rPr lang="de-AT" smtClean="0"/>
              <a:t>28.08.2023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009-084D-46FB-8348-3559CBF4E3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29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7B9-4993-409F-B68F-76A20D27089E}" type="datetimeFigureOut">
              <a:rPr lang="de-AT" smtClean="0"/>
              <a:t>28.08.2023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009-084D-46FB-8348-3559CBF4E3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147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7B9-4993-409F-B68F-76A20D27089E}" type="datetimeFigureOut">
              <a:rPr lang="de-AT" smtClean="0"/>
              <a:t>28.08.2023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009-084D-46FB-8348-3559CBF4E3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878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7B9-4993-409F-B68F-76A20D27089E}" type="datetimeFigureOut">
              <a:rPr lang="de-AT" smtClean="0"/>
              <a:t>28.08.2023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009-084D-46FB-8348-3559CBF4E3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329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7B9-4993-409F-B68F-76A20D27089E}" type="datetimeFigureOut">
              <a:rPr lang="de-AT" smtClean="0"/>
              <a:t>28.08.2023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009-084D-46FB-8348-3559CBF4E3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407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7B9-4993-409F-B68F-76A20D27089E}" type="datetimeFigureOut">
              <a:rPr lang="de-AT" smtClean="0"/>
              <a:t>28.08.2023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009-084D-46FB-8348-3559CBF4E3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448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7B9-4993-409F-B68F-76A20D27089E}" type="datetimeFigureOut">
              <a:rPr lang="de-AT" smtClean="0"/>
              <a:t>28.08.2023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009-084D-46FB-8348-3559CBF4E3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252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7B9-4993-409F-B68F-76A20D27089E}" type="datetimeFigureOut">
              <a:rPr lang="de-AT" smtClean="0"/>
              <a:t>28.08.2023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009-084D-46FB-8348-3559CBF4E3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207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7B9-4993-409F-B68F-76A20D27089E}" type="datetimeFigureOut">
              <a:rPr lang="de-AT" smtClean="0"/>
              <a:t>28.08.2023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009-084D-46FB-8348-3559CBF4E3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288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7B9-4993-409F-B68F-76A20D27089E}" type="datetimeFigureOut">
              <a:rPr lang="de-AT" smtClean="0"/>
              <a:t>28.08.2023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009-084D-46FB-8348-3559CBF4E3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2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7B9-4993-409F-B68F-76A20D27089E}" type="datetimeFigureOut">
              <a:rPr lang="de-AT" smtClean="0"/>
              <a:t>28.08.2023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2009-084D-46FB-8348-3559CBF4E3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559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57B9-4993-409F-B68F-76A20D27089E}" type="datetimeFigureOut">
              <a:rPr lang="de-AT" smtClean="0"/>
              <a:t>28.08.2023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2009-084D-46FB-8348-3559CBF4E3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74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2843808" y="917470"/>
            <a:ext cx="3816424" cy="38164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1624187" y="1916832"/>
            <a:ext cx="4032448" cy="40324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/>
          <p:cNvSpPr>
            <a:spLocks noChangeAspect="1"/>
          </p:cNvSpPr>
          <p:nvPr/>
        </p:nvSpPr>
        <p:spPr>
          <a:xfrm>
            <a:off x="2505472" y="3140968"/>
            <a:ext cx="1922512" cy="192251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200"/>
          </a:p>
        </p:txBody>
      </p:sp>
      <p:sp>
        <p:nvSpPr>
          <p:cNvPr id="8" name="Rechteck 7"/>
          <p:cNvSpPr/>
          <p:nvPr/>
        </p:nvSpPr>
        <p:spPr>
          <a:xfrm>
            <a:off x="395536" y="1052736"/>
            <a:ext cx="2448272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2123728" y="4733892"/>
            <a:ext cx="4608512" cy="1373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/>
          <p:cNvSpPr txBox="1"/>
          <p:nvPr/>
        </p:nvSpPr>
        <p:spPr>
          <a:xfrm>
            <a:off x="2843808" y="3650032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chemeClr val="bg1"/>
                </a:solidFill>
              </a:rPr>
              <a:t>Horizon</a:t>
            </a:r>
            <a:r>
              <a:rPr lang="de-DE" sz="1400" b="1" dirty="0" smtClean="0">
                <a:solidFill>
                  <a:schemeClr val="bg1"/>
                </a:solidFill>
              </a:rPr>
              <a:t> 1</a:t>
            </a:r>
          </a:p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Incremental</a:t>
            </a:r>
            <a:r>
              <a:rPr lang="de-DE" sz="1400" dirty="0" smtClean="0">
                <a:solidFill>
                  <a:schemeClr val="bg1"/>
                </a:solidFill>
              </a:rPr>
              <a:t> Innovation</a:t>
            </a:r>
            <a:endParaRPr lang="de-AT" sz="1400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23928" y="2762344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chemeClr val="bg1"/>
                </a:solidFill>
              </a:rPr>
              <a:t>Horizon</a:t>
            </a:r>
            <a:r>
              <a:rPr lang="de-DE" sz="1400" b="1" dirty="0" smtClean="0">
                <a:solidFill>
                  <a:schemeClr val="bg1"/>
                </a:solidFill>
              </a:rPr>
              <a:t> 2</a:t>
            </a:r>
          </a:p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New </a:t>
            </a:r>
          </a:p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Innovation</a:t>
            </a:r>
            <a:endParaRPr lang="de-AT" sz="1400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761367" y="1637543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chemeClr val="bg1"/>
                </a:solidFill>
              </a:rPr>
              <a:t>Horizon</a:t>
            </a:r>
            <a:r>
              <a:rPr lang="de-DE" sz="1400" b="1" dirty="0" smtClean="0">
                <a:solidFill>
                  <a:schemeClr val="bg1"/>
                </a:solidFill>
              </a:rPr>
              <a:t> 3</a:t>
            </a:r>
          </a:p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Disruptive</a:t>
            </a:r>
            <a:endParaRPr lang="de-DE" sz="1400" dirty="0" smtClean="0">
              <a:solidFill>
                <a:schemeClr val="bg1"/>
              </a:solidFill>
            </a:endParaRPr>
          </a:p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Innovation</a:t>
            </a:r>
            <a:endParaRPr lang="de-AT" sz="1400" dirty="0">
              <a:solidFill>
                <a:schemeClr val="bg1"/>
              </a:solidFill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2843808" y="5096217"/>
            <a:ext cx="38164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759747" y="5096217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Technology &amp; Solution </a:t>
            </a:r>
            <a:r>
              <a:rPr lang="de-DE" sz="1200" dirty="0" err="1" smtClean="0"/>
              <a:t>Newness</a:t>
            </a:r>
            <a:endParaRPr lang="de-AT" sz="1200" dirty="0"/>
          </a:p>
        </p:txBody>
      </p:sp>
      <p:sp>
        <p:nvSpPr>
          <p:cNvPr id="16" name="Textfeld 15"/>
          <p:cNvSpPr txBox="1"/>
          <p:nvPr/>
        </p:nvSpPr>
        <p:spPr>
          <a:xfrm rot="16200000">
            <a:off x="1181834" y="2642703"/>
            <a:ext cx="2016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Market &amp; Customer </a:t>
            </a:r>
            <a:r>
              <a:rPr lang="de-DE" sz="1200" dirty="0" err="1" smtClean="0"/>
              <a:t>Newness</a:t>
            </a:r>
            <a:endParaRPr lang="de-AT" sz="1200" dirty="0"/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400725" y="917470"/>
            <a:ext cx="0" cy="38164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28"/>
          <p:cNvGrpSpPr/>
          <p:nvPr/>
        </p:nvGrpSpPr>
        <p:grpSpPr>
          <a:xfrm>
            <a:off x="2843808" y="4733892"/>
            <a:ext cx="3816424" cy="207277"/>
            <a:chOff x="2843808" y="4733892"/>
            <a:chExt cx="3816424" cy="207277"/>
          </a:xfrm>
        </p:grpSpPr>
        <p:sp>
          <p:nvSpPr>
            <p:cNvPr id="20" name="Rechteck 19"/>
            <p:cNvSpPr/>
            <p:nvPr/>
          </p:nvSpPr>
          <p:spPr>
            <a:xfrm>
              <a:off x="2843808" y="4733892"/>
              <a:ext cx="1368152" cy="2072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>
                  <a:solidFill>
                    <a:schemeClr val="tx1"/>
                  </a:solidFill>
                </a:rPr>
                <a:t>Well</a:t>
              </a:r>
              <a:r>
                <a:rPr lang="de-DE" sz="1100" dirty="0" smtClean="0">
                  <a:solidFill>
                    <a:schemeClr val="tx1"/>
                  </a:solidFill>
                </a:rPr>
                <a:t> </a:t>
              </a:r>
              <a:r>
                <a:rPr lang="de-DE" sz="1100" dirty="0" err="1" smtClean="0">
                  <a:solidFill>
                    <a:schemeClr val="tx1"/>
                  </a:solidFill>
                </a:rPr>
                <a:t>known</a:t>
              </a:r>
              <a:endParaRPr lang="de-AT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4211960" y="4733893"/>
              <a:ext cx="1296144" cy="2072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New </a:t>
              </a:r>
              <a:r>
                <a:rPr lang="de-DE" sz="1100" dirty="0" err="1" smtClean="0">
                  <a:solidFill>
                    <a:schemeClr val="tx1"/>
                  </a:solidFill>
                </a:rPr>
                <a:t>to</a:t>
              </a:r>
              <a:r>
                <a:rPr lang="de-DE" sz="1100" dirty="0" smtClean="0">
                  <a:solidFill>
                    <a:schemeClr val="tx1"/>
                  </a:solidFill>
                </a:rPr>
                <a:t> </a:t>
              </a:r>
              <a:r>
                <a:rPr lang="de-DE" sz="1100" dirty="0" err="1" smtClean="0">
                  <a:solidFill>
                    <a:schemeClr val="tx1"/>
                  </a:solidFill>
                </a:rPr>
                <a:t>us</a:t>
              </a:r>
              <a:endParaRPr lang="de-AT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5508104" y="4733892"/>
              <a:ext cx="1152128" cy="2072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New </a:t>
              </a:r>
              <a:r>
                <a:rPr lang="de-DE" sz="1100" dirty="0" err="1" smtClean="0">
                  <a:solidFill>
                    <a:schemeClr val="tx1"/>
                  </a:solidFill>
                </a:rPr>
                <a:t>to</a:t>
              </a:r>
              <a:r>
                <a:rPr lang="de-DE" sz="1100" dirty="0" smtClean="0">
                  <a:solidFill>
                    <a:schemeClr val="tx1"/>
                  </a:solidFill>
                </a:rPr>
                <a:t> </a:t>
              </a:r>
              <a:r>
                <a:rPr lang="de-DE" sz="1100" dirty="0" err="1" smtClean="0">
                  <a:solidFill>
                    <a:schemeClr val="tx1"/>
                  </a:solidFill>
                </a:rPr>
                <a:t>industry</a:t>
              </a:r>
              <a:endParaRPr lang="de-AT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 rot="16200000">
            <a:off x="831958" y="2722043"/>
            <a:ext cx="3816424" cy="207277"/>
            <a:chOff x="2843808" y="4733892"/>
            <a:chExt cx="3816424" cy="207277"/>
          </a:xfrm>
        </p:grpSpPr>
        <p:sp>
          <p:nvSpPr>
            <p:cNvPr id="31" name="Rechteck 30"/>
            <p:cNvSpPr/>
            <p:nvPr/>
          </p:nvSpPr>
          <p:spPr>
            <a:xfrm>
              <a:off x="2843808" y="4733892"/>
              <a:ext cx="1368152" cy="2072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>
                  <a:solidFill>
                    <a:schemeClr val="tx1"/>
                  </a:solidFill>
                </a:rPr>
                <a:t>Well</a:t>
              </a:r>
              <a:r>
                <a:rPr lang="de-DE" sz="1100" dirty="0" smtClean="0">
                  <a:solidFill>
                    <a:schemeClr val="tx1"/>
                  </a:solidFill>
                </a:rPr>
                <a:t> </a:t>
              </a:r>
              <a:r>
                <a:rPr lang="de-DE" sz="1100" dirty="0" err="1" smtClean="0">
                  <a:solidFill>
                    <a:schemeClr val="tx1"/>
                  </a:solidFill>
                </a:rPr>
                <a:t>known</a:t>
              </a:r>
              <a:endParaRPr lang="de-AT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4211960" y="4733893"/>
              <a:ext cx="1296144" cy="2072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New </a:t>
              </a:r>
              <a:r>
                <a:rPr lang="de-DE" sz="1100" dirty="0" err="1" smtClean="0">
                  <a:solidFill>
                    <a:schemeClr val="tx1"/>
                  </a:solidFill>
                </a:rPr>
                <a:t>to</a:t>
              </a:r>
              <a:r>
                <a:rPr lang="de-DE" sz="1100" dirty="0" smtClean="0">
                  <a:solidFill>
                    <a:schemeClr val="tx1"/>
                  </a:solidFill>
                </a:rPr>
                <a:t> </a:t>
              </a:r>
              <a:r>
                <a:rPr lang="de-DE" sz="1100" dirty="0" err="1" smtClean="0">
                  <a:solidFill>
                    <a:schemeClr val="tx1"/>
                  </a:solidFill>
                </a:rPr>
                <a:t>us</a:t>
              </a:r>
              <a:endParaRPr lang="de-AT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5508104" y="4733892"/>
              <a:ext cx="1152128" cy="2072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New </a:t>
              </a:r>
              <a:r>
                <a:rPr lang="de-DE" sz="1100" dirty="0" err="1" smtClean="0">
                  <a:solidFill>
                    <a:schemeClr val="tx1"/>
                  </a:solidFill>
                </a:rPr>
                <a:t>to</a:t>
              </a:r>
              <a:r>
                <a:rPr lang="de-DE" sz="1100" dirty="0" smtClean="0">
                  <a:solidFill>
                    <a:schemeClr val="tx1"/>
                  </a:solidFill>
                </a:rPr>
                <a:t> </a:t>
              </a:r>
              <a:r>
                <a:rPr lang="de-DE" sz="1100" dirty="0" err="1" smtClean="0">
                  <a:solidFill>
                    <a:schemeClr val="tx1"/>
                  </a:solidFill>
                </a:rPr>
                <a:t>industry</a:t>
              </a:r>
              <a:endParaRPr lang="de-AT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03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2843808" y="917470"/>
            <a:ext cx="3816424" cy="38164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1624187" y="1916832"/>
            <a:ext cx="4032448" cy="40324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/>
          <p:cNvSpPr>
            <a:spLocks noChangeAspect="1"/>
          </p:cNvSpPr>
          <p:nvPr/>
        </p:nvSpPr>
        <p:spPr>
          <a:xfrm>
            <a:off x="2505472" y="3140968"/>
            <a:ext cx="1922512" cy="192251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200"/>
          </a:p>
        </p:txBody>
      </p:sp>
      <p:sp>
        <p:nvSpPr>
          <p:cNvPr id="8" name="Rechteck 7"/>
          <p:cNvSpPr/>
          <p:nvPr/>
        </p:nvSpPr>
        <p:spPr>
          <a:xfrm>
            <a:off x="395536" y="1052736"/>
            <a:ext cx="2448272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2123728" y="4733892"/>
            <a:ext cx="4608512" cy="1373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/>
          <p:cNvSpPr txBox="1"/>
          <p:nvPr/>
        </p:nvSpPr>
        <p:spPr>
          <a:xfrm>
            <a:off x="2742979" y="3787511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bg1"/>
                </a:solidFill>
              </a:rPr>
              <a:t>Core</a:t>
            </a:r>
            <a:endParaRPr lang="de-AT" sz="1600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915816" y="2276872"/>
            <a:ext cx="237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Adjacent</a:t>
            </a:r>
            <a:endParaRPr lang="de-DE" dirty="0" smtClean="0"/>
          </a:p>
          <a:p>
            <a:r>
              <a:rPr lang="de-DE" sz="1200" b="0" dirty="0" err="1" smtClean="0"/>
              <a:t>Expanding</a:t>
            </a:r>
            <a:r>
              <a:rPr lang="de-DE" sz="1200" b="0" dirty="0" smtClean="0"/>
              <a:t> </a:t>
            </a:r>
            <a:r>
              <a:rPr lang="de-DE" sz="1200" b="0" dirty="0" err="1" smtClean="0"/>
              <a:t>from</a:t>
            </a:r>
            <a:r>
              <a:rPr lang="de-DE" sz="1200" b="0" dirty="0" smtClean="0"/>
              <a:t> </a:t>
            </a:r>
            <a:r>
              <a:rPr lang="de-DE" sz="1200" b="0" dirty="0" err="1" smtClean="0"/>
              <a:t>existing</a:t>
            </a:r>
            <a:r>
              <a:rPr lang="de-DE" sz="1200" b="0" dirty="0" smtClean="0"/>
              <a:t> </a:t>
            </a:r>
            <a:r>
              <a:rPr lang="de-DE" sz="1200" b="0" dirty="0" err="1" smtClean="0"/>
              <a:t>business</a:t>
            </a:r>
            <a:r>
              <a:rPr lang="de-DE" sz="1200" b="0" dirty="0" smtClean="0"/>
              <a:t> </a:t>
            </a:r>
            <a:r>
              <a:rPr lang="de-DE" sz="1200" b="0" dirty="0" err="1" smtClean="0"/>
              <a:t>to</a:t>
            </a:r>
            <a:r>
              <a:rPr lang="de-DE" sz="1200" b="0" dirty="0" smtClean="0"/>
              <a:t> „</a:t>
            </a:r>
            <a:r>
              <a:rPr lang="de-DE" sz="1200" b="0" dirty="0" err="1" smtClean="0"/>
              <a:t>new</a:t>
            </a:r>
            <a:r>
              <a:rPr lang="de-DE" sz="1200" b="0" dirty="0" smtClean="0"/>
              <a:t> </a:t>
            </a:r>
            <a:r>
              <a:rPr lang="de-DE" sz="1200" b="0" dirty="0" err="1" smtClean="0"/>
              <a:t>to</a:t>
            </a:r>
            <a:r>
              <a:rPr lang="de-DE" sz="1200" b="0" dirty="0" smtClean="0"/>
              <a:t> </a:t>
            </a:r>
            <a:r>
              <a:rPr lang="de-DE" sz="1200" b="0" dirty="0" err="1" smtClean="0"/>
              <a:t>the</a:t>
            </a:r>
            <a:r>
              <a:rPr lang="de-DE" sz="1200" b="0" dirty="0" smtClean="0"/>
              <a:t> </a:t>
            </a:r>
            <a:r>
              <a:rPr lang="de-DE" sz="1200" b="0" dirty="0" err="1" smtClean="0"/>
              <a:t>company</a:t>
            </a:r>
            <a:r>
              <a:rPr lang="de-DE" sz="1200" b="0" dirty="0" smtClean="0"/>
              <a:t>“ </a:t>
            </a:r>
            <a:r>
              <a:rPr lang="de-DE" sz="1200" b="0" dirty="0" err="1" smtClean="0"/>
              <a:t>business</a:t>
            </a:r>
            <a:endParaRPr lang="de-AT" sz="1200" b="0" dirty="0"/>
          </a:p>
        </p:txBody>
      </p:sp>
      <p:sp>
        <p:nvSpPr>
          <p:cNvPr id="12" name="Textfeld 11"/>
          <p:cNvSpPr txBox="1"/>
          <p:nvPr/>
        </p:nvSpPr>
        <p:spPr>
          <a:xfrm>
            <a:off x="4216758" y="1208946"/>
            <a:ext cx="2299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>
                <a:solidFill>
                  <a:schemeClr val="bg1"/>
                </a:solidFill>
              </a:rPr>
              <a:t>Transformational</a:t>
            </a:r>
            <a:endParaRPr lang="de-DE" sz="1600" b="1" dirty="0" smtClean="0">
              <a:solidFill>
                <a:schemeClr val="bg1"/>
              </a:solidFill>
            </a:endParaRPr>
          </a:p>
          <a:p>
            <a:r>
              <a:rPr lang="de-DE" sz="1200" dirty="0" err="1" smtClean="0">
                <a:solidFill>
                  <a:schemeClr val="bg1"/>
                </a:solidFill>
              </a:rPr>
              <a:t>Developing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breakthroughs</a:t>
            </a:r>
            <a:endParaRPr lang="de-DE" sz="1200" dirty="0" smtClean="0">
              <a:solidFill>
                <a:schemeClr val="bg1"/>
              </a:solidFill>
            </a:endParaRPr>
          </a:p>
          <a:p>
            <a:r>
              <a:rPr lang="de-DE" sz="1200" dirty="0" err="1" smtClean="0">
                <a:solidFill>
                  <a:schemeClr val="bg1"/>
                </a:solidFill>
              </a:rPr>
              <a:t>Creating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the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next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lines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of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business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843809" y="4725144"/>
            <a:ext cx="3816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How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win</a:t>
            </a:r>
            <a:endParaRPr lang="de-AT" sz="1200" dirty="0"/>
          </a:p>
        </p:txBody>
      </p:sp>
      <p:sp>
        <p:nvSpPr>
          <p:cNvPr id="16" name="Textfeld 15"/>
          <p:cNvSpPr txBox="1"/>
          <p:nvPr/>
        </p:nvSpPr>
        <p:spPr>
          <a:xfrm rot="16200000">
            <a:off x="797096" y="26871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Where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play</a:t>
            </a:r>
            <a:endParaRPr lang="de-AT" sz="1200" dirty="0"/>
          </a:p>
        </p:txBody>
      </p:sp>
      <p:sp>
        <p:nvSpPr>
          <p:cNvPr id="2" name="Textfeld 1"/>
          <p:cNvSpPr txBox="1"/>
          <p:nvPr/>
        </p:nvSpPr>
        <p:spPr>
          <a:xfrm>
            <a:off x="5650492" y="4955758"/>
            <a:ext cx="2595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dirty="0" smtClean="0"/>
              <a:t>Source: Itamar </a:t>
            </a:r>
            <a:r>
              <a:rPr lang="de-DE" sz="800" dirty="0" err="1" smtClean="0"/>
              <a:t>Gilad</a:t>
            </a:r>
            <a:r>
              <a:rPr lang="de-DE" sz="800" dirty="0" smtClean="0"/>
              <a:t>, https://itamargilad.com/</a:t>
            </a:r>
            <a:endParaRPr lang="de-AT" sz="800" dirty="0"/>
          </a:p>
        </p:txBody>
      </p:sp>
      <p:sp>
        <p:nvSpPr>
          <p:cNvPr id="3" name="Textfeld 2"/>
          <p:cNvSpPr txBox="1"/>
          <p:nvPr/>
        </p:nvSpPr>
        <p:spPr>
          <a:xfrm>
            <a:off x="6948264" y="1262807"/>
            <a:ext cx="15841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Markets</a:t>
            </a:r>
            <a:r>
              <a:rPr lang="de-DE" sz="1100" dirty="0" smtClean="0"/>
              <a:t> </a:t>
            </a:r>
            <a:r>
              <a:rPr lang="de-DE" sz="1100" dirty="0" err="1" smtClean="0"/>
              <a:t>and</a:t>
            </a:r>
            <a:r>
              <a:rPr lang="de-DE" sz="1100" dirty="0" smtClean="0"/>
              <a:t> </a:t>
            </a:r>
            <a:r>
              <a:rPr lang="de-DE" sz="1100" dirty="0" err="1" smtClean="0"/>
              <a:t>needs</a:t>
            </a:r>
            <a:r>
              <a:rPr lang="de-DE" sz="1100" dirty="0" smtClean="0"/>
              <a:t> </a:t>
            </a:r>
            <a:r>
              <a:rPr lang="de-DE" sz="1100" dirty="0" err="1" smtClean="0"/>
              <a:t>that</a:t>
            </a:r>
            <a:r>
              <a:rPr lang="de-DE" sz="1100" dirty="0" smtClean="0"/>
              <a:t> </a:t>
            </a:r>
            <a:r>
              <a:rPr lang="de-DE" sz="1100" dirty="0" err="1" smtClean="0"/>
              <a:t>are</a:t>
            </a:r>
            <a:r>
              <a:rPr lang="de-DE" sz="1100" dirty="0" smtClean="0"/>
              <a:t> </a:t>
            </a:r>
            <a:r>
              <a:rPr lang="de-DE" sz="1100" dirty="0" err="1" smtClean="0"/>
              <a:t>very</a:t>
            </a:r>
            <a:r>
              <a:rPr lang="de-DE" sz="1100" dirty="0" smtClean="0"/>
              <a:t> different </a:t>
            </a:r>
            <a:r>
              <a:rPr lang="de-DE" sz="1100" dirty="0" err="1" smtClean="0"/>
              <a:t>from</a:t>
            </a:r>
            <a:r>
              <a:rPr lang="de-DE" sz="1100" dirty="0" smtClean="0"/>
              <a:t> </a:t>
            </a:r>
            <a:r>
              <a:rPr lang="de-DE" sz="1100" dirty="0" err="1" smtClean="0"/>
              <a:t>your</a:t>
            </a:r>
            <a:r>
              <a:rPr lang="de-DE" sz="1100" dirty="0" smtClean="0"/>
              <a:t> </a:t>
            </a:r>
            <a:r>
              <a:rPr lang="de-DE" sz="1100" dirty="0" err="1" smtClean="0"/>
              <a:t>core</a:t>
            </a:r>
            <a:endParaRPr lang="de-AT" sz="1100" dirty="0"/>
          </a:p>
        </p:txBody>
      </p:sp>
      <p:cxnSp>
        <p:nvCxnSpPr>
          <p:cNvPr id="13" name="Gerade Verbindung 12"/>
          <p:cNvCxnSpPr>
            <a:stCxn id="3" idx="1"/>
          </p:cNvCxnSpPr>
          <p:nvPr/>
        </p:nvCxnSpPr>
        <p:spPr>
          <a:xfrm flipH="1">
            <a:off x="6228184" y="1562889"/>
            <a:ext cx="720080" cy="0"/>
          </a:xfrm>
          <a:prstGeom prst="line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982632" y="2008440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Same </a:t>
            </a:r>
            <a:r>
              <a:rPr lang="de-DE" sz="1100" dirty="0" err="1" smtClean="0"/>
              <a:t>needs</a:t>
            </a:r>
            <a:r>
              <a:rPr lang="de-DE" sz="1100" dirty="0" smtClean="0"/>
              <a:t>, different </a:t>
            </a:r>
            <a:r>
              <a:rPr lang="de-DE" sz="1100" dirty="0" err="1" smtClean="0"/>
              <a:t>markets</a:t>
            </a:r>
            <a:endParaRPr lang="de-AT" sz="1100" dirty="0"/>
          </a:p>
        </p:txBody>
      </p:sp>
      <p:cxnSp>
        <p:nvCxnSpPr>
          <p:cNvPr id="27" name="Gerade Verbindung 26"/>
          <p:cNvCxnSpPr/>
          <p:nvPr/>
        </p:nvCxnSpPr>
        <p:spPr>
          <a:xfrm>
            <a:off x="2303748" y="2239807"/>
            <a:ext cx="828092" cy="0"/>
          </a:xfrm>
          <a:prstGeom prst="line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876256" y="4119852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Same </a:t>
            </a:r>
            <a:r>
              <a:rPr lang="de-DE" sz="1100" dirty="0" err="1" smtClean="0"/>
              <a:t>needs</a:t>
            </a:r>
            <a:r>
              <a:rPr lang="de-DE" sz="1100" dirty="0" smtClean="0"/>
              <a:t>, different </a:t>
            </a:r>
            <a:r>
              <a:rPr lang="de-DE" sz="1100" dirty="0" err="1" smtClean="0"/>
              <a:t>markets</a:t>
            </a:r>
            <a:endParaRPr lang="de-AT" sz="1100" dirty="0"/>
          </a:p>
        </p:txBody>
      </p:sp>
      <p:cxnSp>
        <p:nvCxnSpPr>
          <p:cNvPr id="35" name="Gerade Verbindung 34"/>
          <p:cNvCxnSpPr>
            <a:stCxn id="34" idx="1"/>
          </p:cNvCxnSpPr>
          <p:nvPr/>
        </p:nvCxnSpPr>
        <p:spPr>
          <a:xfrm flipH="1">
            <a:off x="5148064" y="4335296"/>
            <a:ext cx="1728192" cy="0"/>
          </a:xfrm>
          <a:prstGeom prst="line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719572" y="3721908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Our</a:t>
            </a:r>
            <a:r>
              <a:rPr lang="de-DE" sz="1100" dirty="0" smtClean="0"/>
              <a:t> </a:t>
            </a:r>
            <a:r>
              <a:rPr lang="de-DE" sz="1100" dirty="0" err="1" smtClean="0"/>
              <a:t>current</a:t>
            </a:r>
            <a:r>
              <a:rPr lang="de-DE" sz="1100" dirty="0" smtClean="0"/>
              <a:t> </a:t>
            </a:r>
            <a:r>
              <a:rPr lang="de-DE" sz="1100" dirty="0" err="1" smtClean="0"/>
              <a:t>products</a:t>
            </a:r>
            <a:r>
              <a:rPr lang="de-DE" sz="1100" dirty="0" smtClean="0"/>
              <a:t> </a:t>
            </a:r>
            <a:r>
              <a:rPr lang="de-DE" sz="1100" dirty="0" err="1" smtClean="0"/>
              <a:t>and</a:t>
            </a:r>
            <a:r>
              <a:rPr lang="de-DE" sz="1100" dirty="0" smtClean="0"/>
              <a:t> </a:t>
            </a:r>
            <a:r>
              <a:rPr lang="de-DE" sz="1100" dirty="0" err="1" smtClean="0"/>
              <a:t>technologies</a:t>
            </a:r>
            <a:r>
              <a:rPr lang="de-DE" sz="1100" dirty="0" smtClean="0"/>
              <a:t>, </a:t>
            </a:r>
            <a:r>
              <a:rPr lang="de-DE" sz="1100" dirty="0" err="1" smtClean="0"/>
              <a:t>serving</a:t>
            </a:r>
            <a:r>
              <a:rPr lang="de-DE" sz="1100" dirty="0" smtClean="0"/>
              <a:t> </a:t>
            </a:r>
            <a:r>
              <a:rPr lang="de-DE" sz="1100" dirty="0" err="1" smtClean="0"/>
              <a:t>our</a:t>
            </a:r>
            <a:r>
              <a:rPr lang="de-DE" sz="1100" dirty="0" smtClean="0"/>
              <a:t> </a:t>
            </a:r>
            <a:r>
              <a:rPr lang="de-DE" sz="1100" dirty="0" err="1" smtClean="0"/>
              <a:t>current</a:t>
            </a:r>
            <a:r>
              <a:rPr lang="de-DE" sz="1100" dirty="0" smtClean="0"/>
              <a:t> </a:t>
            </a:r>
            <a:r>
              <a:rPr lang="de-DE" sz="1100" dirty="0" err="1" smtClean="0"/>
              <a:t>markets</a:t>
            </a:r>
            <a:r>
              <a:rPr lang="de-DE" sz="1100" dirty="0" smtClean="0"/>
              <a:t> </a:t>
            </a:r>
            <a:r>
              <a:rPr lang="de-DE" sz="1100" dirty="0" err="1" smtClean="0"/>
              <a:t>and</a:t>
            </a:r>
            <a:r>
              <a:rPr lang="de-DE" sz="1100" dirty="0" smtClean="0"/>
              <a:t> </a:t>
            </a:r>
            <a:r>
              <a:rPr lang="de-DE" sz="1100" dirty="0" err="1" smtClean="0"/>
              <a:t>customers</a:t>
            </a:r>
            <a:endParaRPr lang="de-AT" sz="1100" dirty="0"/>
          </a:p>
        </p:txBody>
      </p:sp>
      <p:cxnSp>
        <p:nvCxnSpPr>
          <p:cNvPr id="37" name="Gerade Verbindung 36"/>
          <p:cNvCxnSpPr/>
          <p:nvPr/>
        </p:nvCxnSpPr>
        <p:spPr>
          <a:xfrm>
            <a:off x="2281183" y="4120749"/>
            <a:ext cx="828092" cy="0"/>
          </a:xfrm>
          <a:prstGeom prst="line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48298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Bildschirmpräsentation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user</cp:lastModifiedBy>
  <cp:revision>5</cp:revision>
  <dcterms:created xsi:type="dcterms:W3CDTF">2023-08-28T04:34:27Z</dcterms:created>
  <dcterms:modified xsi:type="dcterms:W3CDTF">2023-08-28T05:22:53Z</dcterms:modified>
</cp:coreProperties>
</file>