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2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6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6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1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0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1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7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6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Fabians &amp; Patricks – Karteikarten System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25842"/>
            <a:ext cx="10515600" cy="1325563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Team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540" y="4934310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Fabian Kurt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4023" y="4934310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Patrick Gartenmann</a:t>
            </a:r>
          </a:p>
        </p:txBody>
      </p:sp>
    </p:spTree>
    <p:extLst>
      <p:ext uri="{BB962C8B-B14F-4D97-AF65-F5344CB8AC3E}">
        <p14:creationId xmlns:p14="http://schemas.microsoft.com/office/powerpoint/2010/main" val="193522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F&amp;P-KKS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F&amp;P-KKS</dc:title>
  <dc:creator>Fabian Kurt</dc:creator>
  <cp:lastModifiedBy>Fabian Kurt</cp:lastModifiedBy>
  <cp:revision>6</cp:revision>
  <dcterms:created xsi:type="dcterms:W3CDTF">2018-03-07T07:37:38Z</dcterms:created>
  <dcterms:modified xsi:type="dcterms:W3CDTF">2018-03-07T08:31:40Z</dcterms:modified>
</cp:coreProperties>
</file>