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2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6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6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1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0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1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7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6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Fabians &amp; Patricks – Karteikarten System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991700" y="1155172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Team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754428" y="2592137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Fabian Kurt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4428" y="3717645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Patrick Gartenmann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29" y="1817954"/>
            <a:ext cx="365714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950913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38" y="2276476"/>
            <a:ext cx="2808321" cy="2808321"/>
          </a:xfrm>
        </p:spPr>
      </p:pic>
    </p:spTree>
    <p:extLst>
      <p:ext uri="{BB962C8B-B14F-4D97-AF65-F5344CB8AC3E}">
        <p14:creationId xmlns:p14="http://schemas.microsoft.com/office/powerpoint/2010/main" val="36025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08050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Anforderungen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602866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20662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3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F&amp;P-KKS</vt:lpstr>
      <vt:lpstr>Team</vt:lpstr>
      <vt:lpstr>F&amp;P-KKS</vt:lpstr>
      <vt:lpstr>Anforderungen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F&amp;P-KKS</dc:title>
  <dc:creator>Fabian Kurt</dc:creator>
  <cp:lastModifiedBy>Fabian Kurt</cp:lastModifiedBy>
  <cp:revision>12</cp:revision>
  <dcterms:created xsi:type="dcterms:W3CDTF">2018-03-07T07:37:38Z</dcterms:created>
  <dcterms:modified xsi:type="dcterms:W3CDTF">2018-03-07T10:53:46Z</dcterms:modified>
</cp:coreProperties>
</file>