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2" r:id="rId7"/>
    <p:sldId id="260" r:id="rId8"/>
    <p:sldId id="265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826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635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40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610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186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661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768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416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305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211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5727-DCD0-46D4-9BDF-58AA2F0B070A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778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B5727-DCD0-46D4-9BDF-58AA2F0B070A}" type="datetimeFigureOut">
              <a:rPr lang="de-CH" smtClean="0"/>
              <a:t>08.03.2018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BFE32-3AE9-42B0-A513-2BEE4A30C9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365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bg1"/>
                </a:solidFill>
              </a:rPr>
              <a:t>F&amp;P-KKS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bg1"/>
                </a:solidFill>
              </a:rPr>
              <a:t>Fabians &amp; Patricks – Karteikarten System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319" y="1221776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50262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34468"/>
            <a:ext cx="10515600" cy="1325563"/>
          </a:xfrm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Fazit &amp; </a:t>
            </a:r>
            <a:r>
              <a:rPr lang="de-CH" dirty="0" smtClean="0">
                <a:solidFill>
                  <a:schemeClr val="bg1"/>
                </a:solidFill>
              </a:rPr>
              <a:t>Retrospektive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774" y="2260031"/>
            <a:ext cx="3110452" cy="3110452"/>
          </a:xfrm>
        </p:spPr>
      </p:pic>
    </p:spTree>
    <p:extLst>
      <p:ext uri="{BB962C8B-B14F-4D97-AF65-F5344CB8AC3E}">
        <p14:creationId xmlns:p14="http://schemas.microsoft.com/office/powerpoint/2010/main" val="259456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991700" y="1155172"/>
            <a:ext cx="10515600" cy="1325563"/>
          </a:xfrm>
        </p:spPr>
        <p:txBody>
          <a:bodyPr/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Team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754428" y="2592137"/>
            <a:ext cx="4986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bg1"/>
                </a:solidFill>
              </a:rPr>
              <a:t>Fabian Kurt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754428" y="3717645"/>
            <a:ext cx="4986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solidFill>
                  <a:schemeClr val="bg1"/>
                </a:solidFill>
              </a:rPr>
              <a:t>Patrick Gartenmann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529" y="1817954"/>
            <a:ext cx="3657143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2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9" y="950913"/>
            <a:ext cx="10515600" cy="1325563"/>
          </a:xfrm>
        </p:spPr>
        <p:txBody>
          <a:bodyPr/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F&amp;P-KKS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38" y="2276476"/>
            <a:ext cx="2808321" cy="2808321"/>
          </a:xfrm>
        </p:spPr>
      </p:pic>
    </p:spTree>
    <p:extLst>
      <p:ext uri="{BB962C8B-B14F-4D97-AF65-F5344CB8AC3E}">
        <p14:creationId xmlns:p14="http://schemas.microsoft.com/office/powerpoint/2010/main" val="36025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08050"/>
            <a:ext cx="10515600" cy="1325563"/>
          </a:xfrm>
        </p:spPr>
        <p:txBody>
          <a:bodyPr/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Anforderungen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2602866"/>
            <a:ext cx="2539682" cy="2539682"/>
          </a:xfrm>
        </p:spPr>
      </p:pic>
    </p:spTree>
    <p:extLst>
      <p:ext uri="{BB962C8B-B14F-4D97-AF65-F5344CB8AC3E}">
        <p14:creationId xmlns:p14="http://schemas.microsoft.com/office/powerpoint/2010/main" val="206621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6441" y="2832280"/>
            <a:ext cx="10515600" cy="1325563"/>
          </a:xfrm>
        </p:spPr>
        <p:txBody>
          <a:bodyPr/>
          <a:lstStyle/>
          <a:p>
            <a:pPr algn="ctr"/>
            <a:r>
              <a:rPr lang="de-DE" b="1" dirty="0" smtClean="0">
                <a:solidFill>
                  <a:schemeClr val="bg1"/>
                </a:solidFill>
              </a:rPr>
              <a:t>Sequenzdiagramm</a:t>
            </a:r>
            <a:r>
              <a:rPr lang="de-CH" b="1" dirty="0">
                <a:solidFill>
                  <a:schemeClr val="bg1"/>
                </a:solidFill>
              </a:rPr>
              <a:t/>
            </a:r>
            <a:br>
              <a:rPr lang="de-CH" b="1" dirty="0">
                <a:solidFill>
                  <a:schemeClr val="bg1"/>
                </a:solidFill>
              </a:rPr>
            </a:b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16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9" y="925842"/>
            <a:ext cx="10515600" cy="1325563"/>
          </a:xfrm>
        </p:spPr>
        <p:txBody>
          <a:bodyPr/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Finger-Scanner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562" y="2405856"/>
            <a:ext cx="3190875" cy="3190875"/>
          </a:xfrm>
        </p:spPr>
      </p:pic>
    </p:spTree>
    <p:extLst>
      <p:ext uri="{BB962C8B-B14F-4D97-AF65-F5344CB8AC3E}">
        <p14:creationId xmlns:p14="http://schemas.microsoft.com/office/powerpoint/2010/main" val="13124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4468" y="882710"/>
            <a:ext cx="10515600" cy="1325563"/>
          </a:xfrm>
        </p:spPr>
        <p:txBody>
          <a:bodyPr/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Android Studio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626" y="2208273"/>
            <a:ext cx="3063284" cy="3063284"/>
          </a:xfrm>
        </p:spPr>
      </p:pic>
    </p:spTree>
    <p:extLst>
      <p:ext uri="{BB962C8B-B14F-4D97-AF65-F5344CB8AC3E}">
        <p14:creationId xmlns:p14="http://schemas.microsoft.com/office/powerpoint/2010/main" val="233234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693" y="1057874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31499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94" y="1170017"/>
            <a:ext cx="9180037" cy="4351338"/>
          </a:xfrm>
        </p:spPr>
      </p:pic>
    </p:spTree>
    <p:extLst>
      <p:ext uri="{BB962C8B-B14F-4D97-AF65-F5344CB8AC3E}">
        <p14:creationId xmlns:p14="http://schemas.microsoft.com/office/powerpoint/2010/main" val="399232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11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F&amp;P-KKS</vt:lpstr>
      <vt:lpstr>Team</vt:lpstr>
      <vt:lpstr>F&amp;P-KKS</vt:lpstr>
      <vt:lpstr>Anforderungen</vt:lpstr>
      <vt:lpstr>Sequenzdiagramm </vt:lpstr>
      <vt:lpstr>Finger-Scanner</vt:lpstr>
      <vt:lpstr>Android Studio</vt:lpstr>
      <vt:lpstr>PowerPoint-Präsentation</vt:lpstr>
      <vt:lpstr>PowerPoint-Präsentation</vt:lpstr>
      <vt:lpstr>PowerPoint-Präsentation</vt:lpstr>
      <vt:lpstr>Fazit &amp; Retrospektive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F&amp;P-KKS</dc:title>
  <dc:creator>Fabian Kurt</dc:creator>
  <cp:lastModifiedBy>Fabian Kurt</cp:lastModifiedBy>
  <cp:revision>16</cp:revision>
  <dcterms:created xsi:type="dcterms:W3CDTF">2018-03-07T07:37:38Z</dcterms:created>
  <dcterms:modified xsi:type="dcterms:W3CDTF">2018-03-08T07:18:49Z</dcterms:modified>
</cp:coreProperties>
</file>