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3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4948-6E09-4392-A16E-F96DB372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41F27-AAEF-49A7-ACB1-D43651D73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12254-4B1A-4A48-AAFA-D6859683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DAB64-5990-4165-AE7B-E93FCFBD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2A858-D5EF-4CC1-95A7-9A54AC4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4B4E-45A9-4863-9BC7-44CEB69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03F045-C810-4E5B-A3CD-3530C786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1A133-D5BD-4A38-ADC3-7F3396B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5D815-C14C-4058-8B0E-DAB23FCE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41487-5D56-44C1-9237-54BF2A87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D6515B-7C91-4982-B80C-49D8D7D1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79ABD-6221-4079-B8BD-C6EF3440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B3BDB-9DA7-4271-AC88-CFE5D08E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74D71-E060-44AB-B0FA-FBE5F7E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89813-2458-4793-A3A7-D86084E4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6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E1D3-B5D3-41D2-8C29-6D0AB678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222F7-EC9F-4B36-9E15-ECB73B90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4160A-1B6F-42E9-BA3E-03BD7718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55DCB-3F3C-4964-93FA-881E0BD2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82A-211B-4FD9-9118-5955C3E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06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D93F-B16E-4458-9FA6-B3A9B7A8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324DF-A466-44CC-81CE-BD9D03E3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4C317-E7DE-43F1-92BA-B1C6335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46DAD-52A8-4768-A3A2-B6708CF8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AA656-721D-4C8E-8A1E-68A0090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21F3-B3CD-49E4-9876-8D250ED6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56449-7A1F-4061-BE75-0F0FB762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86FBC-D87E-4217-BC4A-A3E6E55F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2EF327-2854-4282-8D07-AFAC1D2F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CDB80-FDCB-4C41-886F-0120052A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3E592A-19BC-4F34-B958-C314321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5F32A-94E8-4529-888F-6122F916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344F5-4A29-4415-A0E2-89174128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63124-4C2E-4F14-8169-54466EE5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58D8DE-DA7F-4AC4-8FEC-82D81170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D2F843-A280-467F-9604-36FA80FB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497D41-D967-45A6-BF98-82CC89C6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F0CF2-3A36-46A7-AF9F-6B4C8FEA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26C5A-DBBF-4649-848C-148768EC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7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4C1B4-3EAD-46A5-8C19-E3C9FE5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B7937-C25D-46FA-8C8F-A1B4680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3AD4ED-1AD8-42A7-B511-054FC38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771FAF-0416-4A78-8C71-DA1E534E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0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35D48B-38B7-4957-84B5-4C9470D9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03D972-CC27-43B9-ABDC-931A9D5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94039E-7A2F-473D-AD22-9EE5BA0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55E0-30E4-4C1D-A25C-DAF1E6CF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9CE13-8A84-4616-BE33-C9A864C0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A28CE9-AD89-4F62-AFBD-EE3325CF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BD3A9-B5B6-4F49-8D21-81266B35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B4F83-54E6-4139-AED4-9AC5EF24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0C2795-1CEE-405C-A6A9-DDC5D6B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90E8-3CA6-4056-91F2-4E6B9FD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68EAA1-3FE4-41EB-8E41-450FA844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49717-18C9-449E-833B-0A6CD9AC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D421B-4BE2-4B8F-979B-5FFEAF63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62F98-AB84-4CB0-9764-F38592B5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0757A-1E27-4F09-AAAF-C0F7B684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2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1DBF78-E17D-4DE0-B5F7-CC54580F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1E6E1-F7D2-4ACF-B52D-276E077D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26A26-E1B4-4E29-BAF4-2BC44485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9ED5-CAA4-4246-8C88-4FFEFB1CE24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83259-0E3A-44AD-AD5E-B41B212C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6E903-A7E2-4355-83B5-94367EC4F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DD03-ABCE-4DD4-A409-FF03C4E14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006E2CA3-6275-484F-9C8E-BC24D99E9A37}"/>
              </a:ext>
            </a:extLst>
          </p:cNvPr>
          <p:cNvSpPr/>
          <p:nvPr/>
        </p:nvSpPr>
        <p:spPr>
          <a:xfrm>
            <a:off x="3581246" y="39701"/>
            <a:ext cx="1371600" cy="4023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Início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EA541D-3FC2-45C6-B257-3EA31E431DCA}"/>
              </a:ext>
            </a:extLst>
          </p:cNvPr>
          <p:cNvCxnSpPr>
            <a:cxnSpLocks/>
          </p:cNvCxnSpPr>
          <p:nvPr/>
        </p:nvCxnSpPr>
        <p:spPr>
          <a:xfrm>
            <a:off x="4267045" y="442037"/>
            <a:ext cx="0" cy="23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A3EC6B69-8398-46DD-A9DC-1DC7684588DF}"/>
              </a:ext>
            </a:extLst>
          </p:cNvPr>
          <p:cNvSpPr/>
          <p:nvPr/>
        </p:nvSpPr>
        <p:spPr>
          <a:xfrm>
            <a:off x="3581246" y="697831"/>
            <a:ext cx="1371598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Entrar com a variável idades</a:t>
            </a:r>
          </a:p>
        </p:txBody>
      </p:sp>
      <p:sp>
        <p:nvSpPr>
          <p:cNvPr id="43" name="Seta: Pentágono 42">
            <a:extLst>
              <a:ext uri="{FF2B5EF4-FFF2-40B4-BE49-F238E27FC236}">
                <a16:creationId xmlns:a16="http://schemas.microsoft.com/office/drawing/2014/main" id="{73391E56-5E50-4391-81E1-56126AF20DC5}"/>
              </a:ext>
            </a:extLst>
          </p:cNvPr>
          <p:cNvSpPr/>
          <p:nvPr/>
        </p:nvSpPr>
        <p:spPr>
          <a:xfrm>
            <a:off x="3581246" y="1429639"/>
            <a:ext cx="1371598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Digitar as idades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190522F-6043-49B8-8936-64398B156C58}"/>
              </a:ext>
            </a:extLst>
          </p:cNvPr>
          <p:cNvCxnSpPr>
            <a:cxnSpLocks/>
          </p:cNvCxnSpPr>
          <p:nvPr/>
        </p:nvCxnSpPr>
        <p:spPr>
          <a:xfrm>
            <a:off x="4301924" y="1093698"/>
            <a:ext cx="0" cy="3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Decisão 48">
            <a:extLst>
              <a:ext uri="{FF2B5EF4-FFF2-40B4-BE49-F238E27FC236}">
                <a16:creationId xmlns:a16="http://schemas.microsoft.com/office/drawing/2014/main" id="{2325D8D9-C112-4702-A4EA-57B80251CB09}"/>
              </a:ext>
            </a:extLst>
          </p:cNvPr>
          <p:cNvSpPr/>
          <p:nvPr/>
        </p:nvSpPr>
        <p:spPr>
          <a:xfrm>
            <a:off x="3597790" y="2195711"/>
            <a:ext cx="1371598" cy="9606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Idade &lt;16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DB6CC4E-7104-4072-B0D5-6291321BD7B3}"/>
              </a:ext>
            </a:extLst>
          </p:cNvPr>
          <p:cNvCxnSpPr>
            <a:cxnSpLocks/>
          </p:cNvCxnSpPr>
          <p:nvPr/>
        </p:nvCxnSpPr>
        <p:spPr>
          <a:xfrm>
            <a:off x="4279731" y="1852650"/>
            <a:ext cx="0" cy="3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B29EEF3-23D1-4FBD-A8FB-79F37A9C5D33}"/>
              </a:ext>
            </a:extLst>
          </p:cNvPr>
          <p:cNvCxnSpPr>
            <a:cxnSpLocks/>
          </p:cNvCxnSpPr>
          <p:nvPr/>
        </p:nvCxnSpPr>
        <p:spPr>
          <a:xfrm>
            <a:off x="5030159" y="2676060"/>
            <a:ext cx="111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4668E8A-77F8-4A32-BE04-E0370B41F52A}"/>
              </a:ext>
            </a:extLst>
          </p:cNvPr>
          <p:cNvSpPr txBox="1"/>
          <p:nvPr/>
        </p:nvSpPr>
        <p:spPr>
          <a:xfrm>
            <a:off x="5351351" y="2403136"/>
            <a:ext cx="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  <a:endParaRPr lang="pt-BR" dirty="0"/>
          </a:p>
        </p:txBody>
      </p:sp>
      <p:sp>
        <p:nvSpPr>
          <p:cNvPr id="54" name="Fluxograma: Processo 53">
            <a:extLst>
              <a:ext uri="{FF2B5EF4-FFF2-40B4-BE49-F238E27FC236}">
                <a16:creationId xmlns:a16="http://schemas.microsoft.com/office/drawing/2014/main" id="{11DC1315-9FB5-4999-957D-221DAE69231C}"/>
              </a:ext>
            </a:extLst>
          </p:cNvPr>
          <p:cNvSpPr/>
          <p:nvPr/>
        </p:nvSpPr>
        <p:spPr>
          <a:xfrm>
            <a:off x="6315433" y="2449049"/>
            <a:ext cx="1909823" cy="5237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 seu voto não é permitido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229D4C7-9C75-4D08-9CF8-61991C762F9C}"/>
              </a:ext>
            </a:extLst>
          </p:cNvPr>
          <p:cNvCxnSpPr>
            <a:cxnSpLocks/>
          </p:cNvCxnSpPr>
          <p:nvPr/>
        </p:nvCxnSpPr>
        <p:spPr>
          <a:xfrm>
            <a:off x="8331846" y="2711552"/>
            <a:ext cx="100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Terminação 56">
            <a:extLst>
              <a:ext uri="{FF2B5EF4-FFF2-40B4-BE49-F238E27FC236}">
                <a16:creationId xmlns:a16="http://schemas.microsoft.com/office/drawing/2014/main" id="{324974AA-9391-4FA2-A4BB-917D01B0383F}"/>
              </a:ext>
            </a:extLst>
          </p:cNvPr>
          <p:cNvSpPr/>
          <p:nvPr/>
        </p:nvSpPr>
        <p:spPr>
          <a:xfrm>
            <a:off x="9571301" y="2515018"/>
            <a:ext cx="1371600" cy="4023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FD76BB5-8AED-4FCC-8F95-C7D3D88273F5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279731" y="3156410"/>
            <a:ext cx="3858" cy="30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D01567-370C-44E1-91BF-1EF506BF8179}"/>
              </a:ext>
            </a:extLst>
          </p:cNvPr>
          <p:cNvSpPr txBox="1"/>
          <p:nvPr/>
        </p:nvSpPr>
        <p:spPr>
          <a:xfrm rot="5400000">
            <a:off x="4155362" y="3143836"/>
            <a:ext cx="53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não</a:t>
            </a:r>
            <a:endParaRPr lang="pt-BR" dirty="0"/>
          </a:p>
        </p:txBody>
      </p:sp>
      <p:sp>
        <p:nvSpPr>
          <p:cNvPr id="62" name="Fluxograma: Decisão 61">
            <a:extLst>
              <a:ext uri="{FF2B5EF4-FFF2-40B4-BE49-F238E27FC236}">
                <a16:creationId xmlns:a16="http://schemas.microsoft.com/office/drawing/2014/main" id="{E24F8901-CFA7-40AC-B3D1-19CB864BA451}"/>
              </a:ext>
            </a:extLst>
          </p:cNvPr>
          <p:cNvSpPr/>
          <p:nvPr/>
        </p:nvSpPr>
        <p:spPr>
          <a:xfrm>
            <a:off x="3593932" y="3479387"/>
            <a:ext cx="1371598" cy="9606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Idade &lt;18 e &gt;=16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9143C30-5CA4-4D09-968B-D48ACAF82E5A}"/>
              </a:ext>
            </a:extLst>
          </p:cNvPr>
          <p:cNvCxnSpPr>
            <a:cxnSpLocks/>
          </p:cNvCxnSpPr>
          <p:nvPr/>
        </p:nvCxnSpPr>
        <p:spPr>
          <a:xfrm>
            <a:off x="4982901" y="3959736"/>
            <a:ext cx="111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6141BE8-7E9D-4FB5-8A7D-485C636B73FF}"/>
              </a:ext>
            </a:extLst>
          </p:cNvPr>
          <p:cNvSpPr txBox="1"/>
          <p:nvPr/>
        </p:nvSpPr>
        <p:spPr>
          <a:xfrm>
            <a:off x="5289156" y="3709774"/>
            <a:ext cx="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</a:p>
        </p:txBody>
      </p:sp>
      <p:sp>
        <p:nvSpPr>
          <p:cNvPr id="66" name="Fluxograma: Processo 65">
            <a:extLst>
              <a:ext uri="{FF2B5EF4-FFF2-40B4-BE49-F238E27FC236}">
                <a16:creationId xmlns:a16="http://schemas.microsoft.com/office/drawing/2014/main" id="{89E9CFAB-9299-4096-849D-5E892840FB03}"/>
              </a:ext>
            </a:extLst>
          </p:cNvPr>
          <p:cNvSpPr/>
          <p:nvPr/>
        </p:nvSpPr>
        <p:spPr>
          <a:xfrm>
            <a:off x="6271560" y="3674017"/>
            <a:ext cx="1909823" cy="5237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 seu voto é facultativo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BD1EE83-0C7D-4AAB-ADF1-D14A21592D28}"/>
              </a:ext>
            </a:extLst>
          </p:cNvPr>
          <p:cNvCxnSpPr>
            <a:cxnSpLocks/>
          </p:cNvCxnSpPr>
          <p:nvPr/>
        </p:nvCxnSpPr>
        <p:spPr>
          <a:xfrm>
            <a:off x="8331846" y="3959736"/>
            <a:ext cx="100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Terminação 69">
            <a:extLst>
              <a:ext uri="{FF2B5EF4-FFF2-40B4-BE49-F238E27FC236}">
                <a16:creationId xmlns:a16="http://schemas.microsoft.com/office/drawing/2014/main" id="{AFDC092D-6623-4782-B004-804C0680ADE5}"/>
              </a:ext>
            </a:extLst>
          </p:cNvPr>
          <p:cNvSpPr/>
          <p:nvPr/>
        </p:nvSpPr>
        <p:spPr>
          <a:xfrm>
            <a:off x="9571301" y="3734713"/>
            <a:ext cx="1371600" cy="4023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  <a:endParaRPr lang="pt-BR" dirty="0"/>
          </a:p>
        </p:txBody>
      </p:sp>
      <p:sp>
        <p:nvSpPr>
          <p:cNvPr id="71" name="Fluxograma: Decisão 70">
            <a:extLst>
              <a:ext uri="{FF2B5EF4-FFF2-40B4-BE49-F238E27FC236}">
                <a16:creationId xmlns:a16="http://schemas.microsoft.com/office/drawing/2014/main" id="{B64EBFA8-CAD5-4CE7-A519-49778B2E26A0}"/>
              </a:ext>
            </a:extLst>
          </p:cNvPr>
          <p:cNvSpPr/>
          <p:nvPr/>
        </p:nvSpPr>
        <p:spPr>
          <a:xfrm>
            <a:off x="3581451" y="4647236"/>
            <a:ext cx="1371598" cy="8153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Idade &gt;=70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F590E17-92F7-49E8-869F-87838447EC41}"/>
              </a:ext>
            </a:extLst>
          </p:cNvPr>
          <p:cNvCxnSpPr>
            <a:cxnSpLocks/>
          </p:cNvCxnSpPr>
          <p:nvPr/>
        </p:nvCxnSpPr>
        <p:spPr>
          <a:xfrm>
            <a:off x="4261266" y="4281572"/>
            <a:ext cx="0" cy="3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067654C2-735D-4EDD-B093-79193DC172D5}"/>
              </a:ext>
            </a:extLst>
          </p:cNvPr>
          <p:cNvCxnSpPr>
            <a:cxnSpLocks/>
          </p:cNvCxnSpPr>
          <p:nvPr/>
        </p:nvCxnSpPr>
        <p:spPr>
          <a:xfrm>
            <a:off x="5019543" y="5237544"/>
            <a:ext cx="107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Processo 75">
            <a:extLst>
              <a:ext uri="{FF2B5EF4-FFF2-40B4-BE49-F238E27FC236}">
                <a16:creationId xmlns:a16="http://schemas.microsoft.com/office/drawing/2014/main" id="{949A0916-671A-4A80-9BC9-8EF641E06BF7}"/>
              </a:ext>
            </a:extLst>
          </p:cNvPr>
          <p:cNvSpPr/>
          <p:nvPr/>
        </p:nvSpPr>
        <p:spPr>
          <a:xfrm>
            <a:off x="6276375" y="5051242"/>
            <a:ext cx="1909823" cy="5237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 seu voto é facultativo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4E2BDEC3-0EE0-41E8-AD03-1DEE372E57EA}"/>
              </a:ext>
            </a:extLst>
          </p:cNvPr>
          <p:cNvCxnSpPr>
            <a:cxnSpLocks/>
          </p:cNvCxnSpPr>
          <p:nvPr/>
        </p:nvCxnSpPr>
        <p:spPr>
          <a:xfrm>
            <a:off x="8331846" y="5313106"/>
            <a:ext cx="100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xograma: Terminação 77">
            <a:extLst>
              <a:ext uri="{FF2B5EF4-FFF2-40B4-BE49-F238E27FC236}">
                <a16:creationId xmlns:a16="http://schemas.microsoft.com/office/drawing/2014/main" id="{320554BA-03FD-4282-B77D-A2B06AB5C457}"/>
              </a:ext>
            </a:extLst>
          </p:cNvPr>
          <p:cNvSpPr/>
          <p:nvPr/>
        </p:nvSpPr>
        <p:spPr>
          <a:xfrm>
            <a:off x="9571301" y="5111938"/>
            <a:ext cx="1371600" cy="4023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  <a:endParaRPr lang="pt-BR" dirty="0"/>
          </a:p>
        </p:txBody>
      </p: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625A0F6C-AA63-4E4F-9A40-C7A404FB3174}"/>
              </a:ext>
            </a:extLst>
          </p:cNvPr>
          <p:cNvSpPr/>
          <p:nvPr/>
        </p:nvSpPr>
        <p:spPr>
          <a:xfrm>
            <a:off x="3573457" y="5851372"/>
            <a:ext cx="1371598" cy="9606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Idade &gt;=18 e &lt;=69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A36F76D-FB52-4ABC-A810-F9BF4A56AA8D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4255243" y="5851372"/>
            <a:ext cx="4013" cy="12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F010264D-50D3-4C25-A9EB-74567097EF2D}"/>
              </a:ext>
            </a:extLst>
          </p:cNvPr>
          <p:cNvCxnSpPr>
            <a:cxnSpLocks/>
          </p:cNvCxnSpPr>
          <p:nvPr/>
        </p:nvCxnSpPr>
        <p:spPr>
          <a:xfrm>
            <a:off x="4259256" y="5462550"/>
            <a:ext cx="0" cy="36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12DC9E96-C8F9-4C48-BD61-EABF9F848C2A}"/>
              </a:ext>
            </a:extLst>
          </p:cNvPr>
          <p:cNvCxnSpPr>
            <a:cxnSpLocks/>
          </p:cNvCxnSpPr>
          <p:nvPr/>
        </p:nvCxnSpPr>
        <p:spPr>
          <a:xfrm>
            <a:off x="4982901" y="6356641"/>
            <a:ext cx="107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Processo 88">
            <a:extLst>
              <a:ext uri="{FF2B5EF4-FFF2-40B4-BE49-F238E27FC236}">
                <a16:creationId xmlns:a16="http://schemas.microsoft.com/office/drawing/2014/main" id="{06260409-EB25-4717-85BB-D456B3F4F16C}"/>
              </a:ext>
            </a:extLst>
          </p:cNvPr>
          <p:cNvSpPr/>
          <p:nvPr/>
        </p:nvSpPr>
        <p:spPr>
          <a:xfrm>
            <a:off x="6271559" y="6128431"/>
            <a:ext cx="1909823" cy="5237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 seu voto é obrigatório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8AD7BD3E-B277-4E66-A5B1-B1777397301E}"/>
              </a:ext>
            </a:extLst>
          </p:cNvPr>
          <p:cNvCxnSpPr>
            <a:cxnSpLocks/>
          </p:cNvCxnSpPr>
          <p:nvPr/>
        </p:nvCxnSpPr>
        <p:spPr>
          <a:xfrm>
            <a:off x="8313521" y="6356641"/>
            <a:ext cx="100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Terminação 90">
            <a:extLst>
              <a:ext uri="{FF2B5EF4-FFF2-40B4-BE49-F238E27FC236}">
                <a16:creationId xmlns:a16="http://schemas.microsoft.com/office/drawing/2014/main" id="{D142F8A9-F21E-4812-9791-D29BBC4C67BB}"/>
              </a:ext>
            </a:extLst>
          </p:cNvPr>
          <p:cNvSpPr/>
          <p:nvPr/>
        </p:nvSpPr>
        <p:spPr>
          <a:xfrm>
            <a:off x="9571301" y="6147553"/>
            <a:ext cx="1371600" cy="4023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  <a:endParaRPr lang="pt-BR" dirty="0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347DBB4-7312-44DA-BA29-22A3BC2F4118}"/>
              </a:ext>
            </a:extLst>
          </p:cNvPr>
          <p:cNvSpPr txBox="1"/>
          <p:nvPr/>
        </p:nvSpPr>
        <p:spPr>
          <a:xfrm>
            <a:off x="5282678" y="4982014"/>
            <a:ext cx="45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74E40F7D-32E1-4B27-B70D-0BCD97E34521}"/>
              </a:ext>
            </a:extLst>
          </p:cNvPr>
          <p:cNvSpPr txBox="1"/>
          <p:nvPr/>
        </p:nvSpPr>
        <p:spPr>
          <a:xfrm>
            <a:off x="5279406" y="6128431"/>
            <a:ext cx="52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3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GONZALES DO NASCIMENTO</dc:creator>
  <cp:lastModifiedBy>PATRICK GONZALES DO NASCIMENTO</cp:lastModifiedBy>
  <cp:revision>1</cp:revision>
  <dcterms:created xsi:type="dcterms:W3CDTF">2022-03-21T16:10:00Z</dcterms:created>
  <dcterms:modified xsi:type="dcterms:W3CDTF">2022-03-21T16:10:00Z</dcterms:modified>
</cp:coreProperties>
</file>