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83" r:id="rId5"/>
    <p:sldId id="29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574" autoAdjust="0"/>
  </p:normalViewPr>
  <p:slideViewPr>
    <p:cSldViewPr snapToGrid="0">
      <p:cViewPr varScale="1">
        <p:scale>
          <a:sx n="72" d="100"/>
          <a:sy n="72" d="100"/>
        </p:scale>
        <p:origin x="576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9/10/2019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9/10/2019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916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72900" y="1511476"/>
            <a:ext cx="2916000" cy="467924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13800" y="1511475"/>
            <a:ext cx="2916000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1764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90450" y="1512000"/>
            <a:ext cx="1764000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8900" y="1512000"/>
            <a:ext cx="1764000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07350" y="1507535"/>
            <a:ext cx="1764000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65800" y="1507535"/>
            <a:ext cx="1764000" cy="46837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DF756E-F310-4229-ACDD-055D299A95FB}"/>
              </a:ext>
            </a:extLst>
          </p:cNvPr>
          <p:cNvSpPr/>
          <p:nvPr userDrawn="1"/>
        </p:nvSpPr>
        <p:spPr>
          <a:xfrm>
            <a:off x="6297105" y="424206"/>
            <a:ext cx="5505254" cy="57314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7666241-4AF6-458A-A571-6C6C291D7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2775" y="3639199"/>
            <a:ext cx="5053936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F4F2BBF-F210-4954-9C73-A0030AACDD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32775" y="993303"/>
            <a:ext cx="5053936" cy="2513468"/>
          </a:xfrm>
        </p:spPr>
        <p:txBody>
          <a:bodyPr/>
          <a:lstStyle>
            <a:lvl1pPr>
              <a:defRPr sz="5400" cap="none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17260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D1EE834-4B70-4715-8346-1C0298347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46375"/>
            <a:ext cx="9198000" cy="5130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996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E43F4C-1A64-4197-A44B-E6EB874E24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046376"/>
            <a:ext cx="4435831" cy="5130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7B3F5B8-DC28-4878-AC9F-D434D7542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4169" y="1046376"/>
            <a:ext cx="4435831" cy="5130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8349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B97B01E-88B2-448F-BD96-A1AAFA39A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068420"/>
            <a:ext cx="4434840" cy="823912"/>
          </a:xfrm>
          <a:solidFill>
            <a:schemeClr val="tx1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0BADDE2-4EE6-41B4-804C-EBF680128B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95160" y="1068420"/>
            <a:ext cx="4434840" cy="823912"/>
          </a:xfrm>
          <a:solidFill>
            <a:schemeClr val="tx1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B0A14E0-899D-4594-BC9E-AE89BF0D3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1" y="2096752"/>
            <a:ext cx="4434840" cy="409291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C699014-D902-4E9A-80CD-8D2BCFE67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95160" y="2096752"/>
            <a:ext cx="4434840" cy="409291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253289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1" y="2057400"/>
            <a:ext cx="3159612" cy="412658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F53EF1-D412-467C-B7CE-30536F140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0722" y="457201"/>
            <a:ext cx="6023727" cy="57267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47578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1" y="2057400"/>
            <a:ext cx="3159612" cy="412658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10319378-269C-406E-9B84-FCF22DA02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788021" y="457201"/>
            <a:ext cx="5949868" cy="57267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30756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5799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93594" y="63691"/>
            <a:ext cx="12004811" cy="67306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arg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EBF294-DAA2-41F5-A574-25BA4F71A6BD}"/>
              </a:ext>
            </a:extLst>
          </p:cNvPr>
          <p:cNvSpPr/>
          <p:nvPr userDrawn="1"/>
        </p:nvSpPr>
        <p:spPr>
          <a:xfrm>
            <a:off x="9980474" y="6020766"/>
            <a:ext cx="2211526" cy="805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4500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2020359"/>
            <a:ext cx="4500000" cy="417089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8F8443E-0D06-4057-933B-C87E884C5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/>
          <a:lstStyle>
            <a:lvl1pPr marL="0" indent="0" algn="r">
              <a:buNone/>
              <a:defRPr sz="24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C8D0EF-1DB6-4ADC-8F31-5AE53BF5EAF4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630116" y="6346108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600" b="1" spc="-10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FIRST UP</a:t>
            </a:r>
            <a:br>
              <a:rPr lang="en-US" sz="1600" b="1" spc="-10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</a:br>
            <a:r>
              <a:rPr lang="en-US" sz="1600" b="1" spc="-100" baseline="0" noProof="0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en-US" sz="1600" b="1" spc="-100" baseline="0" noProof="0" dirty="0">
                <a:solidFill>
                  <a:schemeClr val="tx1"/>
                </a:solidFill>
                <a:latin typeface="Corbel" panose="020B0503020204020204" pitchFamily="34" charset="0"/>
              </a:rPr>
              <a:t>CONSULTANTS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6" r:id="rId10"/>
    <p:sldLayoutId id="2147483657" r:id="rId11"/>
    <p:sldLayoutId id="2147483654" r:id="rId12"/>
    <p:sldLayoutId id="2147483672" r:id="rId13"/>
    <p:sldLayoutId id="2147483666" r:id="rId14"/>
    <p:sldLayoutId id="2147483667" r:id="rId15"/>
    <p:sldLayoutId id="2147483668" r:id="rId16"/>
    <p:sldLayoutId id="2147483673" r:id="rId17"/>
    <p:sldLayoutId id="2147483675" r:id="rId18"/>
    <p:sldLayoutId id="2147483669" r:id="rId19"/>
    <p:sldLayoutId id="2147483655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11" y="1777800"/>
            <a:ext cx="5184913" cy="432000"/>
          </a:xfrm>
        </p:spPr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 flipH="1" flipV="1">
            <a:off x="1291576" y="4503760"/>
            <a:ext cx="1424325" cy="5459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3780" y="4348482"/>
            <a:ext cx="1115382" cy="178671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18" name="Picture Placeholder 17" descr="decorative element">
            <a:extLst>
              <a:ext uri="{FF2B5EF4-FFF2-40B4-BE49-F238E27FC236}">
                <a16:creationId xmlns:a16="http://schemas.microsoft.com/office/drawing/2014/main" id="{40103AEC-DE5B-544B-A074-043639D164F6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4625433E-0AE5-4719-928A-B7E66BBF94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281" y="3286534"/>
            <a:ext cx="4672824" cy="3115216"/>
          </a:xfrm>
          <a:prstGeom prst="rect">
            <a:avLst/>
          </a:prstGeom>
        </p:spPr>
      </p:pic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F449CC56-AC13-4435-8DCF-23447D5AD3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282" y="156533"/>
            <a:ext cx="4672823" cy="3115215"/>
          </a:xfrm>
          <a:prstGeom prst="rect">
            <a:avLst/>
          </a:prstGeom>
        </p:spPr>
      </p:pic>
      <p:pic>
        <p:nvPicPr>
          <p:cNvPr id="14" name="Picture 13" descr="A close up of a map&#10;&#10;Description automatically generated">
            <a:extLst>
              <a:ext uri="{FF2B5EF4-FFF2-40B4-BE49-F238E27FC236}">
                <a16:creationId xmlns:a16="http://schemas.microsoft.com/office/drawing/2014/main" id="{A20F616F-BA30-495C-8220-67BFF81039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41" y="1467903"/>
            <a:ext cx="489024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19352CF6-0F22-45A8-B28B-37FAFCE5C5D6}"/>
              </a:ext>
            </a:extLst>
          </p:cNvPr>
          <p:cNvSpPr txBox="1"/>
          <p:nvPr/>
        </p:nvSpPr>
        <p:spPr>
          <a:xfrm>
            <a:off x="10251642" y="182562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FIRST UP</a:t>
            </a:r>
            <a:br>
              <a:rPr lang="en-US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</a:br>
            <a:r>
              <a:rPr lang="en-US" sz="1600" b="1" spc="-100" baseline="0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en-US" sz="1600" b="1" spc="-100" dirty="0">
                <a:latin typeface="Corbel" panose="020B0503020204020204" pitchFamily="34" charset="0"/>
              </a:rPr>
              <a:t>CONSULTANTS</a:t>
            </a:r>
            <a:endParaRPr lang="en-US" sz="1600" b="1" spc="-100" baseline="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914188" y="6402388"/>
            <a:ext cx="277812" cy="273050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23" name="Picture 22" descr="A close up of a map&#10;&#10;Description automatically generated">
            <a:extLst>
              <a:ext uri="{FF2B5EF4-FFF2-40B4-BE49-F238E27FC236}">
                <a16:creationId xmlns:a16="http://schemas.microsoft.com/office/drawing/2014/main" id="{33CEFC41-6A36-4C3E-B211-7BD83085C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15" y="3504416"/>
            <a:ext cx="4660963" cy="3171022"/>
          </a:xfrm>
          <a:prstGeom prst="rect">
            <a:avLst/>
          </a:prstGeom>
        </p:spPr>
      </p:pic>
      <p:pic>
        <p:nvPicPr>
          <p:cNvPr id="25" name="Picture 24" descr="A close up of a map&#10;&#10;Description automatically generated">
            <a:extLst>
              <a:ext uri="{FF2B5EF4-FFF2-40B4-BE49-F238E27FC236}">
                <a16:creationId xmlns:a16="http://schemas.microsoft.com/office/drawing/2014/main" id="{02275D68-1C69-4805-8B0A-6796870DBD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449" y="1548505"/>
            <a:ext cx="5006193" cy="3658433"/>
          </a:xfrm>
          <a:prstGeom prst="rect">
            <a:avLst/>
          </a:prstGeom>
        </p:spPr>
      </p:pic>
      <p:pic>
        <p:nvPicPr>
          <p:cNvPr id="27" name="Picture 26" descr="A close up of a map&#10;&#10;Description automatically generated">
            <a:extLst>
              <a:ext uri="{FF2B5EF4-FFF2-40B4-BE49-F238E27FC236}">
                <a16:creationId xmlns:a16="http://schemas.microsoft.com/office/drawing/2014/main" id="{977E2C8D-20B9-412F-89F8-0C7991B955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14" y="212998"/>
            <a:ext cx="4660964" cy="329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C84B30EC-0085-4B02-B549-85261AA7A7FD}" vid="{B38EAA63-7B49-47D5-A9B8-CCF1CC9145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519935D-ADE6-42ED-B568-839405AD6ABE}">
  <ds:schemaRefs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B15BD18-190D-4514-9BDF-0746D033B5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E1D8AE1-AF50-4238-9545-788684540AB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color presentation</Template>
  <TotalTime>0</TotalTime>
  <Words>7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Corbel</vt:lpstr>
      <vt:lpstr>Times New Roman</vt:lpstr>
      <vt:lpstr>Office Theme</vt:lpstr>
      <vt:lpstr>About Us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2019-09-10T22:30:58Z</dcterms:created>
  <dcterms:modified xsi:type="dcterms:W3CDTF">2019-09-11T02:29:20Z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