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</p:sldMasterIdLst>
  <p:notesMasterIdLst>
    <p:notesMasterId r:id="rId13"/>
  </p:notesMasterIdLst>
  <p:sldIdLst>
    <p:sldId id="256" r:id="rId5"/>
    <p:sldId id="274" r:id="rId6"/>
    <p:sldId id="264" r:id="rId7"/>
    <p:sldId id="272" r:id="rId8"/>
    <p:sldId id="282" r:id="rId9"/>
    <p:sldId id="260" r:id="rId10"/>
    <p:sldId id="292" r:id="rId11"/>
    <p:sldId id="268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ed Ros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5A73A-1B13-40DB-9A71-7E34846BB31E}">
  <a:tblStyle styleId="{4955A73A-1B13-40DB-9A71-7E34846BB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5359" autoAdjust="0"/>
  </p:normalViewPr>
  <p:slideViewPr>
    <p:cSldViewPr snapToGrid="0">
      <p:cViewPr varScale="1">
        <p:scale>
          <a:sx n="93" d="100"/>
          <a:sy n="93" d="100"/>
        </p:scale>
        <p:origin x="14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42b785333a_0_27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42b785333a_0_27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42b785333a_0_27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42b785333a_0_27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42b785333a_0_27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42b785333a_0_27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42b785333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42b785333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42b785333a_0_27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42b785333a_0_27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42b785333a_0_27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42b785333a_0_27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36f5f520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36f5f520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71758" y="118752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71758" y="3560848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7700" y="1136100"/>
            <a:ext cx="2871300" cy="287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36"/>
          <p:cNvGrpSpPr/>
          <p:nvPr/>
        </p:nvGrpSpPr>
        <p:grpSpPr>
          <a:xfrm>
            <a:off x="-2273350" y="2200481"/>
            <a:ext cx="2995735" cy="2723323"/>
            <a:chOff x="6173625" y="1107700"/>
            <a:chExt cx="3260486" cy="2964000"/>
          </a:xfrm>
        </p:grpSpPr>
        <p:cxnSp>
          <p:nvCxnSpPr>
            <p:cNvPr id="1118" name="Google Shape;1118;p36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6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6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6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6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6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36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30" name="Google Shape;1130;p36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31" name="Google Shape;1131;p36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36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36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36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36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36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36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36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36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36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36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2" name="Google Shape;1142;p36"/>
          <p:cNvSpPr/>
          <p:nvPr/>
        </p:nvSpPr>
        <p:spPr>
          <a:xfrm>
            <a:off x="8687391" y="567889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319694" y="889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6"/>
          <p:cNvSpPr/>
          <p:nvPr/>
        </p:nvSpPr>
        <p:spPr>
          <a:xfrm rot="-2700000" flipH="1">
            <a:off x="8354600" y="45018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6"/>
          <p:cNvSpPr/>
          <p:nvPr/>
        </p:nvSpPr>
        <p:spPr>
          <a:xfrm flipH="1">
            <a:off x="1929672" y="20448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 rot="-3714181" flipH="1">
            <a:off x="2474902" y="42326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6"/>
          <p:cNvSpPr/>
          <p:nvPr/>
        </p:nvSpPr>
        <p:spPr>
          <a:xfrm rot="-2700000" flipH="1">
            <a:off x="8576950" y="23969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6"/>
          <p:cNvSpPr/>
          <p:nvPr/>
        </p:nvSpPr>
        <p:spPr>
          <a:xfrm rot="10800000" flipH="1">
            <a:off x="6462222" y="-52785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6"/>
          <p:cNvSpPr/>
          <p:nvPr/>
        </p:nvSpPr>
        <p:spPr>
          <a:xfrm rot="-2700000" flipH="1">
            <a:off x="300375" y="4137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/>
          <p:nvPr/>
        </p:nvSpPr>
        <p:spPr>
          <a:xfrm rot="5400000" flipH="1">
            <a:off x="-511802" y="4698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08243" y="39549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8636365" y="181131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 rot="-2700000" flipH="1">
            <a:off x="8214385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 rot="-8691717" flipH="1">
            <a:off x="8245866" y="132737"/>
            <a:ext cx="675008" cy="675008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 rot="-2700000" flipH="1">
            <a:off x="2250224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 flipH="1">
            <a:off x="2131696" y="2946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4455409" y="4593859"/>
            <a:ext cx="2995735" cy="2723323"/>
            <a:chOff x="6173625" y="1107700"/>
            <a:chExt cx="3260486" cy="2964000"/>
          </a:xfrm>
        </p:grpSpPr>
        <p:cxnSp>
          <p:nvCxnSpPr>
            <p:cNvPr id="1159" name="Google Shape;1159;p37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1" name="Google Shape;1171;p37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72" name="Google Shape;1172;p37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37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37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37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37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37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37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37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37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37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37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38"/>
          <p:cNvGrpSpPr/>
          <p:nvPr/>
        </p:nvGrpSpPr>
        <p:grpSpPr>
          <a:xfrm flipH="1">
            <a:off x="596213" y="-2183816"/>
            <a:ext cx="2995735" cy="2723323"/>
            <a:chOff x="6173625" y="1107700"/>
            <a:chExt cx="3260486" cy="2964000"/>
          </a:xfrm>
        </p:grpSpPr>
        <p:cxnSp>
          <p:nvCxnSpPr>
            <p:cNvPr id="1185" name="Google Shape;1185;p38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38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7" name="Google Shape;1197;p38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98" name="Google Shape;1198;p38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38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38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38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38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8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38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38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38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38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38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9" name="Google Shape;1209;p38"/>
          <p:cNvSpPr/>
          <p:nvPr/>
        </p:nvSpPr>
        <p:spPr>
          <a:xfrm>
            <a:off x="1028525" y="46383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8546597" y="700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8"/>
          <p:cNvSpPr/>
          <p:nvPr/>
        </p:nvSpPr>
        <p:spPr>
          <a:xfrm rot="2700000">
            <a:off x="5417042" y="1175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8"/>
          <p:cNvSpPr/>
          <p:nvPr/>
        </p:nvSpPr>
        <p:spPr>
          <a:xfrm rot="2700000">
            <a:off x="8494078" y="46146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>
            <a:off x="4253700" y="47786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8"/>
          <p:cNvSpPr/>
          <p:nvPr/>
        </p:nvSpPr>
        <p:spPr>
          <a:xfrm>
            <a:off x="256350" y="3480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8"/>
          <p:cNvSpPr/>
          <p:nvPr/>
        </p:nvSpPr>
        <p:spPr>
          <a:xfrm rot="2700000">
            <a:off x="428753" y="13151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851767" y="-917616"/>
            <a:ext cx="2998508" cy="2723400"/>
            <a:chOff x="-536208" y="2421471"/>
            <a:chExt cx="2998508" cy="2723400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5" name="Google Shape;15;p3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3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" name="Google Shape;27;p3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28" name="Google Shape;28;p3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3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3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22375" y="2683250"/>
            <a:ext cx="502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722375" y="3455003"/>
            <a:ext cx="5021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4631069" y="1715216"/>
            <a:ext cx="111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400000">
            <a:off x="-517850" y="35738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450494" y="13793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035022" y="1881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2700000">
            <a:off x="8176228" y="4590882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2700000">
            <a:off x="4645453" y="43015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06475" y="9926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9042696">
            <a:off x="856568" y="1741049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055275" y="4466400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pic" idx="3"/>
          </p:nvPr>
        </p:nvSpPr>
        <p:spPr>
          <a:xfrm>
            <a:off x="6021400" y="1485000"/>
            <a:ext cx="2748900" cy="2748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8421571" y="1210050"/>
            <a:ext cx="2998508" cy="2723400"/>
            <a:chOff x="-536208" y="2421471"/>
            <a:chExt cx="2998508" cy="2723400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54" name="Google Shape;54;p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67" name="Google Shape;67;p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133466" y="204489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202369" y="4285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 flipH="1">
            <a:off x="8170700" y="46318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1929672" y="20448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 rot="-3714726" flipH="1">
            <a:off x="-3001" y="3628719"/>
            <a:ext cx="590665" cy="590665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2700000" flipH="1">
            <a:off x="8549100" y="1338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5843672" y="4631863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2700000" flipH="1">
            <a:off x="2351100" y="4676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341275" y="1862675"/>
            <a:ext cx="40803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394700" y="4628369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556044" y="1209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2700000">
            <a:off x="7647517" y="4559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rot="2700000">
            <a:off x="5313228" y="72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3350" y="2607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055050" y="12385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-942596" y="2420109"/>
            <a:ext cx="2998508" cy="2723400"/>
            <a:chOff x="-536208" y="2421471"/>
            <a:chExt cx="2998508" cy="2723400"/>
          </a:xfrm>
        </p:grpSpPr>
        <p:grpSp>
          <p:nvGrpSpPr>
            <p:cNvPr id="170" name="Google Shape;170;p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71" name="Google Shape;171;p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" name="Google Shape;183;p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84" name="Google Shape;184;p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5" name="Google Shape;195;p7"/>
          <p:cNvSpPr>
            <a:spLocks noGrp="1"/>
          </p:cNvSpPr>
          <p:nvPr>
            <p:ph type="pic" idx="2"/>
          </p:nvPr>
        </p:nvSpPr>
        <p:spPr>
          <a:xfrm>
            <a:off x="578450" y="1102225"/>
            <a:ext cx="2939100" cy="293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dk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>
            <a:spLocks noGrp="1"/>
          </p:cNvSpPr>
          <p:nvPr>
            <p:ph type="title"/>
          </p:nvPr>
        </p:nvSpPr>
        <p:spPr>
          <a:xfrm>
            <a:off x="722375" y="3501400"/>
            <a:ext cx="43224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4"/>
          <p:cNvSpPr txBox="1">
            <a:spLocks noGrp="1"/>
          </p:cNvSpPr>
          <p:nvPr>
            <p:ph type="subTitle" idx="1"/>
          </p:nvPr>
        </p:nvSpPr>
        <p:spPr>
          <a:xfrm>
            <a:off x="722375" y="1141100"/>
            <a:ext cx="4322400" cy="23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981175" y="4631863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410819" y="36291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3541572" y="41646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 rot="2700000">
            <a:off x="1634003" y="313420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 rot="2700000">
            <a:off x="6802053" y="45365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1084200" y="8533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 rot="9042696">
            <a:off x="5033193" y="168174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4"/>
          <p:cNvGrpSpPr/>
          <p:nvPr/>
        </p:nvGrpSpPr>
        <p:grpSpPr>
          <a:xfrm>
            <a:off x="6568421" y="-726941"/>
            <a:ext cx="2998508" cy="2723400"/>
            <a:chOff x="-536208" y="2421471"/>
            <a:chExt cx="2998508" cy="2723400"/>
          </a:xfrm>
        </p:grpSpPr>
        <p:grpSp>
          <p:nvGrpSpPr>
            <p:cNvPr id="370" name="Google Shape;370;p1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371" name="Google Shape;371;p1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3" name="Google Shape;383;p1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384" name="Google Shape;384;p1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5" name="Google Shape;395;p14"/>
          <p:cNvSpPr>
            <a:spLocks noGrp="1"/>
          </p:cNvSpPr>
          <p:nvPr>
            <p:ph type="pic" idx="2"/>
          </p:nvPr>
        </p:nvSpPr>
        <p:spPr>
          <a:xfrm>
            <a:off x="5741600" y="1357275"/>
            <a:ext cx="2627400" cy="2627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solidFill>
          <a:schemeClr val="l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7"/>
          <p:cNvGrpSpPr/>
          <p:nvPr/>
        </p:nvGrpSpPr>
        <p:grpSpPr>
          <a:xfrm>
            <a:off x="-2428529" y="946309"/>
            <a:ext cx="2998508" cy="2723400"/>
            <a:chOff x="-536208" y="2421471"/>
            <a:chExt cx="2998508" cy="2723400"/>
          </a:xfrm>
        </p:grpSpPr>
        <p:grpSp>
          <p:nvGrpSpPr>
            <p:cNvPr id="474" name="Google Shape;474;p1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475" name="Google Shape;475;p1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7" name="Google Shape;487;p1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488" name="Google Shape;488;p1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9" name="Google Shape;499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7"/>
          <p:cNvSpPr/>
          <p:nvPr/>
        </p:nvSpPr>
        <p:spPr>
          <a:xfrm flipH="1">
            <a:off x="6021927" y="475707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>
            <a:off x="8615169" y="34625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"/>
          <p:cNvSpPr/>
          <p:nvPr/>
        </p:nvSpPr>
        <p:spPr>
          <a:xfrm rot="-2700000" flipH="1">
            <a:off x="8654855" y="35652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"/>
          <p:cNvSpPr/>
          <p:nvPr/>
        </p:nvSpPr>
        <p:spPr>
          <a:xfrm rot="-2700000" flipH="1">
            <a:off x="5243655" y="1279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7"/>
          <p:cNvSpPr/>
          <p:nvPr/>
        </p:nvSpPr>
        <p:spPr>
          <a:xfrm flipH="1">
            <a:off x="434952" y="25915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179447" y="16419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7"/>
          <p:cNvSpPr/>
          <p:nvPr/>
        </p:nvSpPr>
        <p:spPr>
          <a:xfrm rot="-3600284" flipH="1">
            <a:off x="-275048" y="3907427"/>
            <a:ext cx="672696" cy="672696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 txBox="1">
            <a:spLocks noGrp="1"/>
          </p:cNvSpPr>
          <p:nvPr>
            <p:ph type="title"/>
          </p:nvPr>
        </p:nvSpPr>
        <p:spPr>
          <a:xfrm>
            <a:off x="3694150" y="1651050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1"/>
          </p:nvPr>
        </p:nvSpPr>
        <p:spPr>
          <a:xfrm>
            <a:off x="3694150" y="2635375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0"/>
          <p:cNvSpPr/>
          <p:nvPr/>
        </p:nvSpPr>
        <p:spPr>
          <a:xfrm rot="-5400000">
            <a:off x="8621749" y="226941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7503447" y="5394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 rot="2700000">
            <a:off x="3352692" y="45293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606800" y="430033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 rot="3714181">
            <a:off x="5621040" y="1681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 rot="2700000">
            <a:off x="3783328" y="1723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 rot="2700000">
            <a:off x="7575853" y="3721620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0"/>
          <p:cNvGrpSpPr/>
          <p:nvPr/>
        </p:nvGrpSpPr>
        <p:grpSpPr>
          <a:xfrm>
            <a:off x="-4" y="2420109"/>
            <a:ext cx="2998508" cy="2723400"/>
            <a:chOff x="-536208" y="2421471"/>
            <a:chExt cx="2998508" cy="2723400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593" name="Google Shape;593;p20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20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20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20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20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20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20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20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20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20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0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5" name="Google Shape;605;p20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606" name="Google Shape;606;p20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0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20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0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0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20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20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20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0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20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20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7" name="Google Shape;617;p20"/>
          <p:cNvSpPr>
            <a:spLocks noGrp="1"/>
          </p:cNvSpPr>
          <p:nvPr>
            <p:ph type="pic" idx="2"/>
          </p:nvPr>
        </p:nvSpPr>
        <p:spPr>
          <a:xfrm>
            <a:off x="437250" y="1196200"/>
            <a:ext cx="3166500" cy="3166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30"/>
          <p:cNvSpPr txBox="1">
            <a:spLocks noGrp="1"/>
          </p:cNvSpPr>
          <p:nvPr>
            <p:ph type="subTitle" idx="1"/>
          </p:nvPr>
        </p:nvSpPr>
        <p:spPr>
          <a:xfrm>
            <a:off x="722376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0"/>
          <p:cNvSpPr txBox="1">
            <a:spLocks noGrp="1"/>
          </p:cNvSpPr>
          <p:nvPr>
            <p:ph type="subTitle" idx="2"/>
          </p:nvPr>
        </p:nvSpPr>
        <p:spPr>
          <a:xfrm>
            <a:off x="6374679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0"/>
          <p:cNvSpPr txBox="1">
            <a:spLocks noGrp="1"/>
          </p:cNvSpPr>
          <p:nvPr>
            <p:ph type="subTitle" idx="3"/>
          </p:nvPr>
        </p:nvSpPr>
        <p:spPr>
          <a:xfrm>
            <a:off x="722376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0"/>
          <p:cNvSpPr txBox="1">
            <a:spLocks noGrp="1"/>
          </p:cNvSpPr>
          <p:nvPr>
            <p:ph type="subTitle" idx="4"/>
          </p:nvPr>
        </p:nvSpPr>
        <p:spPr>
          <a:xfrm>
            <a:off x="6374679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6641500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2700000">
            <a:off x="176792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827975" y="2630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3714224">
            <a:off x="216982" y="4393278"/>
            <a:ext cx="637641" cy="63764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84519" y="35312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2700000">
            <a:off x="8612353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 txBox="1">
            <a:spLocks noGrp="1"/>
          </p:cNvSpPr>
          <p:nvPr>
            <p:ph type="subTitle" idx="5"/>
          </p:nvPr>
        </p:nvSpPr>
        <p:spPr>
          <a:xfrm>
            <a:off x="7223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3" name="Google Shape;923;p30"/>
          <p:cNvSpPr txBox="1">
            <a:spLocks noGrp="1"/>
          </p:cNvSpPr>
          <p:nvPr>
            <p:ph type="subTitle" idx="6"/>
          </p:nvPr>
        </p:nvSpPr>
        <p:spPr>
          <a:xfrm>
            <a:off x="7223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4" name="Google Shape;924;p30"/>
          <p:cNvSpPr txBox="1">
            <a:spLocks noGrp="1"/>
          </p:cNvSpPr>
          <p:nvPr>
            <p:ph type="subTitle" idx="7"/>
          </p:nvPr>
        </p:nvSpPr>
        <p:spPr>
          <a:xfrm>
            <a:off x="63746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5" name="Google Shape;925;p30"/>
          <p:cNvSpPr txBox="1">
            <a:spLocks noGrp="1"/>
          </p:cNvSpPr>
          <p:nvPr>
            <p:ph type="subTitle" idx="8"/>
          </p:nvPr>
        </p:nvSpPr>
        <p:spPr>
          <a:xfrm>
            <a:off x="63746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6" name="Google Shape;926;p30"/>
          <p:cNvSpPr>
            <a:spLocks noGrp="1"/>
          </p:cNvSpPr>
          <p:nvPr>
            <p:ph type="pic" idx="9"/>
          </p:nvPr>
        </p:nvSpPr>
        <p:spPr>
          <a:xfrm>
            <a:off x="3072725" y="1406850"/>
            <a:ext cx="2998500" cy="2998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3" r:id="rId7"/>
    <p:sldLayoutId id="2147483666" r:id="rId8"/>
    <p:sldLayoutId id="2147483676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42"/>
          <p:cNvGrpSpPr/>
          <p:nvPr/>
        </p:nvGrpSpPr>
        <p:grpSpPr>
          <a:xfrm>
            <a:off x="-8" y="2421471"/>
            <a:ext cx="2998508" cy="2723323"/>
            <a:chOff x="-536208" y="2421471"/>
            <a:chExt cx="2998508" cy="2723323"/>
          </a:xfrm>
        </p:grpSpPr>
        <p:grpSp>
          <p:nvGrpSpPr>
            <p:cNvPr id="1227" name="Google Shape;1227;p42"/>
            <p:cNvGrpSpPr/>
            <p:nvPr/>
          </p:nvGrpSpPr>
          <p:grpSpPr>
            <a:xfrm>
              <a:off x="-536208" y="2421471"/>
              <a:ext cx="2995656" cy="2723323"/>
              <a:chOff x="-6946533" y="2421471"/>
              <a:chExt cx="2995656" cy="2723323"/>
            </a:xfrm>
          </p:grpSpPr>
          <p:cxnSp>
            <p:nvCxnSpPr>
              <p:cNvPr id="1228" name="Google Shape;1228;p42"/>
              <p:cNvCxnSpPr/>
              <p:nvPr/>
            </p:nvCxnSpPr>
            <p:spPr>
              <a:xfrm>
                <a:off x="-3950878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42"/>
              <p:cNvCxnSpPr/>
              <p:nvPr/>
            </p:nvCxnSpPr>
            <p:spPr>
              <a:xfrm>
                <a:off x="-4223210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42"/>
              <p:cNvCxnSpPr/>
              <p:nvPr/>
            </p:nvCxnSpPr>
            <p:spPr>
              <a:xfrm>
                <a:off x="-449554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42"/>
              <p:cNvCxnSpPr/>
              <p:nvPr/>
            </p:nvCxnSpPr>
            <p:spPr>
              <a:xfrm>
                <a:off x="-4767875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42"/>
              <p:cNvCxnSpPr/>
              <p:nvPr/>
            </p:nvCxnSpPr>
            <p:spPr>
              <a:xfrm>
                <a:off x="-5040207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42"/>
              <p:cNvCxnSpPr/>
              <p:nvPr/>
            </p:nvCxnSpPr>
            <p:spPr>
              <a:xfrm>
                <a:off x="-531253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42"/>
              <p:cNvCxnSpPr/>
              <p:nvPr/>
            </p:nvCxnSpPr>
            <p:spPr>
              <a:xfrm>
                <a:off x="-5584872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42"/>
              <p:cNvCxnSpPr/>
              <p:nvPr/>
            </p:nvCxnSpPr>
            <p:spPr>
              <a:xfrm>
                <a:off x="-5857204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42"/>
              <p:cNvCxnSpPr/>
              <p:nvPr/>
            </p:nvCxnSpPr>
            <p:spPr>
              <a:xfrm>
                <a:off x="-6129536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42"/>
              <p:cNvCxnSpPr/>
              <p:nvPr/>
            </p:nvCxnSpPr>
            <p:spPr>
              <a:xfrm>
                <a:off x="-640186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42"/>
              <p:cNvCxnSpPr/>
              <p:nvPr/>
            </p:nvCxnSpPr>
            <p:spPr>
              <a:xfrm>
                <a:off x="-6674201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42"/>
              <p:cNvCxnSpPr/>
              <p:nvPr/>
            </p:nvCxnSpPr>
            <p:spPr>
              <a:xfrm>
                <a:off x="-694653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40" name="Google Shape;1240;p42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241" name="Google Shape;1241;p42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42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42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42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42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42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42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42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42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42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42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52" name="Google Shape;1252;p42"/>
          <p:cNvSpPr txBox="1">
            <a:spLocks noGrp="1"/>
          </p:cNvSpPr>
          <p:nvPr>
            <p:ph type="ctrTitle"/>
          </p:nvPr>
        </p:nvSpPr>
        <p:spPr>
          <a:xfrm>
            <a:off x="3834561" y="190725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GigGuide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3" name="Google Shape;1253;p42"/>
          <p:cNvSpPr txBox="1">
            <a:spLocks noGrp="1"/>
          </p:cNvSpPr>
          <p:nvPr>
            <p:ph type="subTitle" idx="1"/>
          </p:nvPr>
        </p:nvSpPr>
        <p:spPr>
          <a:xfrm>
            <a:off x="3860426" y="2900855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By Patrick Hession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254" name="Google Shape;1254;p42"/>
          <p:cNvSpPr/>
          <p:nvPr/>
        </p:nvSpPr>
        <p:spPr>
          <a:xfrm rot="10800000">
            <a:off x="7391425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8478719" y="1187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3701547" y="308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 rot="2700000">
            <a:off x="7731728" y="4506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2"/>
          <p:cNvSpPr/>
          <p:nvPr/>
        </p:nvSpPr>
        <p:spPr>
          <a:xfrm rot="2700000">
            <a:off x="927178" y="46078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2"/>
          <p:cNvSpPr/>
          <p:nvPr/>
        </p:nvSpPr>
        <p:spPr>
          <a:xfrm>
            <a:off x="2540000" y="4739075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2"/>
          <p:cNvSpPr/>
          <p:nvPr/>
        </p:nvSpPr>
        <p:spPr>
          <a:xfrm rot="5400000">
            <a:off x="730563" y="236712"/>
            <a:ext cx="742800" cy="742800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1603725" y="4241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/>
          <p:nvPr/>
        </p:nvSpPr>
        <p:spPr>
          <a:xfrm rot="2700000">
            <a:off x="6213728" y="4861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EC99274-7819-E273-DD16-6DC3020BEB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612403" y="985821"/>
            <a:ext cx="2871300" cy="2871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6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437250" y="1196200"/>
            <a:ext cx="3166500" cy="3166500"/>
          </a:xfrm>
          <a:prstGeom prst="ellipse">
            <a:avLst/>
          </a:prstGeom>
        </p:spPr>
      </p:pic>
      <p:sp>
        <p:nvSpPr>
          <p:cNvPr id="1550" name="Google Shape;1550;p60"/>
          <p:cNvSpPr txBox="1">
            <a:spLocks noGrp="1"/>
          </p:cNvSpPr>
          <p:nvPr>
            <p:ph type="title"/>
          </p:nvPr>
        </p:nvSpPr>
        <p:spPr>
          <a:xfrm>
            <a:off x="3694150" y="501214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1" name="Google Shape;1551;p60"/>
          <p:cNvSpPr txBox="1">
            <a:spLocks noGrp="1"/>
          </p:cNvSpPr>
          <p:nvPr>
            <p:ph type="subTitle" idx="1"/>
          </p:nvPr>
        </p:nvSpPr>
        <p:spPr>
          <a:xfrm>
            <a:off x="3694150" y="1467814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 to help you ensure you don’t miss concerts by artists you love.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Spotify Account integration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Tailored Suggestions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Community focused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52" name="Google Shape;1552;p60"/>
          <p:cNvSpPr/>
          <p:nvPr/>
        </p:nvSpPr>
        <p:spPr>
          <a:xfrm>
            <a:off x="2426644" y="984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1066950" y="3916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45" name="Google Shape;1345;p50"/>
          <p:cNvSpPr/>
          <p:nvPr/>
        </p:nvSpPr>
        <p:spPr>
          <a:xfrm>
            <a:off x="1524667" y="454344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6" name="Google Shape;1346;p50"/>
          <p:cNvSpPr/>
          <p:nvPr/>
        </p:nvSpPr>
        <p:spPr>
          <a:xfrm rot="3556226">
            <a:off x="859980" y="1117724"/>
            <a:ext cx="742681" cy="74268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6E8AC-C596-E59F-D80C-C5E76F430C84}"/>
              </a:ext>
            </a:extLst>
          </p:cNvPr>
          <p:cNvSpPr txBox="1"/>
          <p:nvPr/>
        </p:nvSpPr>
        <p:spPr>
          <a:xfrm>
            <a:off x="2090591" y="969628"/>
            <a:ext cx="72987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Researching Spotify and Ticketmaster API uses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React Native for an app that works on all platforms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Switching from Microsoft Project to Jira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MongoDB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Coding courses and example app to feel confident with new language</a:t>
            </a:r>
          </a:p>
          <a:p>
            <a:r>
              <a:rPr lang="en-I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Getting opinions on prototype UI designs before finalising.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Push Notifications: FCM or APNs?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8"/>
          <p:cNvSpPr/>
          <p:nvPr/>
        </p:nvSpPr>
        <p:spPr>
          <a:xfrm>
            <a:off x="7689150" y="34836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8"/>
          <p:cNvSpPr/>
          <p:nvPr/>
        </p:nvSpPr>
        <p:spPr>
          <a:xfrm rot="2700000">
            <a:off x="5888603" y="15350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AEC8-4237-9345-40AC-18CBC46BB23F}"/>
              </a:ext>
            </a:extLst>
          </p:cNvPr>
          <p:cNvSpPr txBox="1"/>
          <p:nvPr/>
        </p:nvSpPr>
        <p:spPr>
          <a:xfrm>
            <a:off x="1371600" y="520216"/>
            <a:ext cx="501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accent1"/>
                </a:solidFill>
                <a:latin typeface="Red Rose" panose="020B0604020202020204" charset="0"/>
              </a:rPr>
              <a:t>Architecture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520F3-4FCE-0B3B-C166-2EC63DF7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1" y="1049866"/>
            <a:ext cx="7236300" cy="3741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6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2" name="Google Shape;1712;p68"/>
          <p:cNvSpPr txBox="1"/>
          <p:nvPr/>
        </p:nvSpPr>
        <p:spPr>
          <a:xfrm>
            <a:off x="310133" y="3040051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3" name="Google Shape;1713;p68"/>
          <p:cNvSpPr txBox="1"/>
          <p:nvPr/>
        </p:nvSpPr>
        <p:spPr>
          <a:xfrm>
            <a:off x="722375" y="34957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68"/>
          <p:cNvSpPr txBox="1"/>
          <p:nvPr/>
        </p:nvSpPr>
        <p:spPr>
          <a:xfrm>
            <a:off x="406401" y="1427100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5" name="Google Shape;1715;p68"/>
          <p:cNvSpPr txBox="1"/>
          <p:nvPr/>
        </p:nvSpPr>
        <p:spPr>
          <a:xfrm>
            <a:off x="722375" y="18422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68"/>
          <p:cNvSpPr/>
          <p:nvPr/>
        </p:nvSpPr>
        <p:spPr>
          <a:xfrm rot="-2700000" flipH="1">
            <a:off x="4555098" y="3228100"/>
            <a:ext cx="182858" cy="182858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 rot="-2700000" flipH="1">
            <a:off x="5768944" y="2114569"/>
            <a:ext cx="180312" cy="180312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398A6-49D0-8207-C7AF-CC85F22B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0" y="1309734"/>
            <a:ext cx="4937759" cy="3150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E18B5-73AA-B742-7CA7-E6AF252F7CDB}"/>
              </a:ext>
            </a:extLst>
          </p:cNvPr>
          <p:cNvSpPr txBox="1"/>
          <p:nvPr/>
        </p:nvSpPr>
        <p:spPr>
          <a:xfrm>
            <a:off x="624840" y="1539240"/>
            <a:ext cx="29682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Kept Teams logs up to date with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Used Jira heavily to plan and adjust timeline as problems arose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Logged standups to reflect and see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Dedicated research time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/>
          <p:nvPr/>
        </p:nvSpPr>
        <p:spPr>
          <a:xfrm rot="2700000">
            <a:off x="6093778" y="15573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3D2647-B570-1BD3-FF0D-E8E78777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3148"/>
            <a:ext cx="6743700" cy="393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51C64-C713-C64C-0E1E-B467331C7353}"/>
              </a:ext>
            </a:extLst>
          </p:cNvPr>
          <p:cNvSpPr txBox="1"/>
          <p:nvPr/>
        </p:nvSpPr>
        <p:spPr>
          <a:xfrm>
            <a:off x="1150620" y="310931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>
                <a:solidFill>
                  <a:schemeClr val="accent1"/>
                </a:solidFill>
                <a:latin typeface="Red Rose" panose="020B0604020202020204" charset="0"/>
              </a:rPr>
              <a:t>Agile 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7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Initiative &amp;  Engagement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30" name="Google Shape;2030;p78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</a:pPr>
            <a:r>
              <a:rPr lang="en-IE" sz="2200" b="1" dirty="0">
                <a:solidFill>
                  <a:schemeClr val="bg1"/>
                </a:solidFill>
                <a:latin typeface="Red Rose"/>
                <a:ea typeface="Red Rose"/>
                <a:cs typeface="Red Rose"/>
                <a:sym typeface="Red Rose"/>
              </a:rPr>
              <a:t>Got valuable feedback from lecturers and peers for improvements and ideas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</a:pPr>
            <a:r>
              <a:rPr lang="en-IE" sz="2200" b="1" dirty="0">
                <a:solidFill>
                  <a:schemeClr val="bg1"/>
                </a:solidFill>
                <a:latin typeface="Red Rose"/>
                <a:ea typeface="Red Rose"/>
                <a:cs typeface="Red Rose"/>
                <a:sym typeface="Red Rose"/>
              </a:rPr>
              <a:t>Engaged in standup meetings with fellow students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</a:pPr>
            <a:r>
              <a:rPr lang="en-IE" sz="2200" b="1" dirty="0">
                <a:solidFill>
                  <a:schemeClr val="bg1"/>
                </a:solidFill>
                <a:latin typeface="Red Rose"/>
                <a:ea typeface="Red Rose"/>
                <a:cs typeface="Red Rose"/>
                <a:sym typeface="Red Rose"/>
              </a:rPr>
              <a:t> Microsoft Team Logs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</a:pPr>
            <a:r>
              <a:rPr lang="en-IE" sz="2200" b="1" dirty="0">
                <a:solidFill>
                  <a:schemeClr val="bg1"/>
                </a:solidFill>
                <a:latin typeface="Red Rose"/>
                <a:ea typeface="Red Rose"/>
                <a:cs typeface="Red Rose"/>
                <a:sym typeface="Red Rose"/>
              </a:rPr>
              <a:t>Jira project management</a:t>
            </a:r>
            <a:endParaRPr sz="2200" b="1" dirty="0">
              <a:solidFill>
                <a:schemeClr val="bg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54"/>
          <p:cNvGrpSpPr/>
          <p:nvPr/>
        </p:nvGrpSpPr>
        <p:grpSpPr>
          <a:xfrm>
            <a:off x="3072746" y="2549484"/>
            <a:ext cx="2998508" cy="2723400"/>
            <a:chOff x="-536208" y="2421471"/>
            <a:chExt cx="2998508" cy="2723400"/>
          </a:xfrm>
        </p:grpSpPr>
        <p:grpSp>
          <p:nvGrpSpPr>
            <p:cNvPr id="1393" name="Google Shape;1393;p5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394" name="Google Shape;1394;p5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5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5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5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5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5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5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5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5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5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5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5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6" name="Google Shape;1406;p5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407" name="Google Shape;1407;p5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5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5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5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5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5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5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5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5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5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5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8" name="Google Shape;1418;p54"/>
          <p:cNvSpPr txBox="1">
            <a:spLocks noGrp="1"/>
          </p:cNvSpPr>
          <p:nvPr>
            <p:ph type="title"/>
          </p:nvPr>
        </p:nvSpPr>
        <p:spPr>
          <a:xfrm>
            <a:off x="857140" y="19990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2" name="Google Shape;1432;p54"/>
          <p:cNvSpPr/>
          <p:nvPr/>
        </p:nvSpPr>
        <p:spPr>
          <a:xfrm>
            <a:off x="5057897" y="37757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uation Party Digital Memory Book by Slidesgo">
  <a:themeElements>
    <a:clrScheme name="Simple Light">
      <a:dk1>
        <a:srgbClr val="EEFF90"/>
      </a:dk1>
      <a:lt1>
        <a:srgbClr val="000000"/>
      </a:lt1>
      <a:dk2>
        <a:srgbClr val="0054EA"/>
      </a:dk2>
      <a:lt2>
        <a:srgbClr val="FF4CB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C40BDC3F73142A5A8F1C0828A12A8" ma:contentTypeVersion="12" ma:contentTypeDescription="Create a new document." ma:contentTypeScope="" ma:versionID="16de6e738b6b71f4d02930ede11d4a77">
  <xsd:schema xmlns:xsd="http://www.w3.org/2001/XMLSchema" xmlns:xs="http://www.w3.org/2001/XMLSchema" xmlns:p="http://schemas.microsoft.com/office/2006/metadata/properties" xmlns:ns3="f4dcd64b-812a-41aa-8ee8-975f5f1304d4" xmlns:ns4="89b8ce3a-d08e-4d47-80a1-0f4aa5750715" targetNamespace="http://schemas.microsoft.com/office/2006/metadata/properties" ma:root="true" ma:fieldsID="bab98736c8003273aac002b242839bdb" ns3:_="" ns4:_="">
    <xsd:import namespace="f4dcd64b-812a-41aa-8ee8-975f5f1304d4"/>
    <xsd:import namespace="89b8ce3a-d08e-4d47-80a1-0f4aa57507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cd64b-812a-41aa-8ee8-975f5f130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8ce3a-d08e-4d47-80a1-0f4aa5750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dcd64b-812a-41aa-8ee8-975f5f1304d4" xsi:nil="true"/>
  </documentManagement>
</p:properties>
</file>

<file path=customXml/itemProps1.xml><?xml version="1.0" encoding="utf-8"?>
<ds:datastoreItem xmlns:ds="http://schemas.openxmlformats.org/officeDocument/2006/customXml" ds:itemID="{144DF9AA-941B-4EA0-A6F8-CB9AB904E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FC1EBD-D42D-4BB5-9AC2-1EA034AEC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cd64b-812a-41aa-8ee8-975f5f1304d4"/>
    <ds:schemaRef ds:uri="89b8ce3a-d08e-4d47-80a1-0f4aa5750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5A0330-EE7C-43B7-AA3E-6725E574F6BA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89b8ce3a-d08e-4d47-80a1-0f4aa5750715"/>
    <ds:schemaRef ds:uri="f4dcd64b-812a-41aa-8ee8-975f5f1304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148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Red Rose</vt:lpstr>
      <vt:lpstr>Graduation Party Digital Memory Book by Slidesgo</vt:lpstr>
      <vt:lpstr>GigGuide</vt:lpstr>
      <vt:lpstr>What is it?</vt:lpstr>
      <vt:lpstr>Research</vt:lpstr>
      <vt:lpstr>PowerPoint Presentation</vt:lpstr>
      <vt:lpstr>Organisation</vt:lpstr>
      <vt:lpstr>PowerPoint Presentation</vt:lpstr>
      <vt:lpstr>Initiative &amp;  Engagement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GigGuide</dc:title>
  <cp:lastModifiedBy>PATRICK HESSION - STUDENT</cp:lastModifiedBy>
  <cp:revision>4</cp:revision>
  <dcterms:modified xsi:type="dcterms:W3CDTF">2023-12-17T17:32:21Z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0x0101006EDC40BDC3F73142A5A8F1C0828A12A8</vt:lpwstr>
  </property>
</Properties>
</file>