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F2C9-C167-00EE-F1BD-AE19B8422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F01D5-ADC0-E3AA-DC05-530848EFF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4FBC-6D14-1992-2C81-D3F0F4AA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6852-1DF4-4FF3-A053-0F0D9971D73F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643F-79D4-61B4-E8DE-7021A8AB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173AE-23C2-C794-66FF-DD37F33B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67-CF0E-4680-9A01-BE97251E2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13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B1DD-9034-468D-B57C-D0091E89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BFD52-5B21-065B-26F9-B5D9E951B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CC9E-E351-02EE-E0CB-198B5202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6852-1DF4-4FF3-A053-0F0D9971D73F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8CA5-D66D-630C-A5C5-0EFBF22A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1623-A186-31DE-77B7-E3B9F452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67-CF0E-4680-9A01-BE97251E2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861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7BE0C-BC02-2ACD-1840-73819897D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33645-5D32-88FD-EB78-2491064D6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9A24E-EBAE-6646-EFA7-FA56DD45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6852-1DF4-4FF3-A053-0F0D9971D73F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F9F4-9063-472F-E179-2391F672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F439B-4685-1F73-3C46-14744FD6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67-CF0E-4680-9A01-BE97251E2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597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4868-3F8A-A0C6-2EF5-935D3659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139B-E6F6-B660-44A4-2BA8A665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A8E-219C-A53C-B6C3-813164A9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6852-1DF4-4FF3-A053-0F0D9971D73F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5F7A-E7D5-C9FF-199D-90548564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A0A9-915C-5AE6-2BFE-751A4E90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67-CF0E-4680-9A01-BE97251E2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422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122A-DF72-E894-8D22-41D009C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941DA-7200-B8A4-CDE9-AD8244AD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69266-C661-5874-1678-8303786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6852-1DF4-4FF3-A053-0F0D9971D73F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9B8F0-1328-AFB3-6316-FE6EF7EA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A9AF-8F2D-4A02-7D4C-42E5ACC8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67-CF0E-4680-9A01-BE97251E2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448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AE52-67DE-CAA5-BD3C-DDCF030A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D6CA-CDEA-86B6-58C4-DC8264A8E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D309B-7534-863A-3B37-296F2DD9D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6FB1E-417F-5FF3-DE2C-922F99B9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6852-1DF4-4FF3-A053-0F0D9971D73F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2C75-6F9C-6766-C16B-571E0B9E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3F543-5784-FC0C-58F2-79136043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67-CF0E-4680-9A01-BE97251E2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849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ED57-5671-3CA8-AECB-F619BEDB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2106D-5170-24A8-3891-1379D82D5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917FF-D570-079A-9FE6-3CCED08DE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FAF47-679C-49F2-C98E-C8002DB98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8BF7F-5527-07CD-59A9-74D8450F0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7AE34-E6E4-5035-76CB-E86B1E10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6852-1DF4-4FF3-A053-0F0D9971D73F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9642B-9FED-267B-0832-ED32FE0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D670F-6AD4-2580-AA4F-7A4B133A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67-CF0E-4680-9A01-BE97251E2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924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082D-A019-8FFE-DBC1-7D5CDC2A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39F35-F160-7719-4607-E8858C6E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6852-1DF4-4FF3-A053-0F0D9971D73F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9DCEB-D874-D250-20BA-93102012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6187D-65F1-C881-B4C0-86A08F62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67-CF0E-4680-9A01-BE97251E2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291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A6B30-2A7A-1E03-F98E-A60D844C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6852-1DF4-4FF3-A053-0F0D9971D73F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C3DB1-D6C0-B2A9-D041-913264B2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22DDF-695E-173A-0565-59592A8E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67-CF0E-4680-9A01-BE97251E2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762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CD77-D4A5-C2C9-816F-99AC4716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8E99-682E-045D-088E-B9D8A292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397F-C55C-96D5-90C5-F1B8F44CF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34AA0-F5DF-F09C-63D0-570F1E81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6852-1DF4-4FF3-A053-0F0D9971D73F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90B40-9DFF-73F2-524E-AB977568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E7CA-F22B-501C-F423-7F657A55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67-CF0E-4680-9A01-BE97251E2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651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DD79-0933-94E1-2321-930937C5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DE5AA-94D2-4DCB-4822-D5BB352F0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6733C-69BC-1B53-CB00-B64E34C41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CFA4-3205-9217-827E-73A1BD2F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6852-1DF4-4FF3-A053-0F0D9971D73F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F6091-B29E-4DA0-5ABD-6C2FA923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46BB8-3CA8-4AF3-489D-7D86205C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67-CF0E-4680-9A01-BE97251E2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317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DC795-66EF-8F7D-DD10-4D5E4929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CD95-E20C-5D8E-B0CA-8F9A4327D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ADBF7-DD9D-BC51-63CB-0864B87DF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6852-1DF4-4FF3-A053-0F0D9971D73F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A023D-1485-5265-85B2-17670F9AC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EB0DA-7A91-151C-67BF-D44826111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70E67-CF0E-4680-9A01-BE97251E2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938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5B796D-5142-B3A4-2B8D-AF7B3B8E6DD7}"/>
              </a:ext>
            </a:extLst>
          </p:cNvPr>
          <p:cNvSpPr txBox="1"/>
          <p:nvPr/>
        </p:nvSpPr>
        <p:spPr>
          <a:xfrm>
            <a:off x="4768915" y="223934"/>
            <a:ext cx="441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Gig Guide</a:t>
            </a:r>
            <a:endParaRPr lang="en-IE" sz="4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B9D1A-0C46-CB44-BB12-1132BD7EB1AF}"/>
              </a:ext>
            </a:extLst>
          </p:cNvPr>
          <p:cNvSpPr txBox="1"/>
          <p:nvPr/>
        </p:nvSpPr>
        <p:spPr>
          <a:xfrm>
            <a:off x="354563" y="923731"/>
            <a:ext cx="318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Gig Guide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is an app that uses the users Spotify data in order to recommend concerts to then from their favourite artists in their area.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434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28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Hession</dc:creator>
  <cp:lastModifiedBy>Patrick Hession</cp:lastModifiedBy>
  <cp:revision>3</cp:revision>
  <dcterms:created xsi:type="dcterms:W3CDTF">2024-02-26T09:45:01Z</dcterms:created>
  <dcterms:modified xsi:type="dcterms:W3CDTF">2024-03-03T14:45:56Z</dcterms:modified>
</cp:coreProperties>
</file>