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4"/>
  </p:sldMasterIdLst>
  <p:notesMasterIdLst>
    <p:notesMasterId r:id="rId12"/>
  </p:notesMasterIdLst>
  <p:sldIdLst>
    <p:sldId id="256" r:id="rId5"/>
    <p:sldId id="274" r:id="rId6"/>
    <p:sldId id="264" r:id="rId7"/>
    <p:sldId id="272" r:id="rId8"/>
    <p:sldId id="282" r:id="rId9"/>
    <p:sldId id="260" r:id="rId10"/>
    <p:sldId id="268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ed Rose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55A73A-1B13-40DB-9A71-7E34846BB31E}">
  <a:tblStyle styleId="{4955A73A-1B13-40DB-9A71-7E34846BB3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5359" autoAdjust="0"/>
  </p:normalViewPr>
  <p:slideViewPr>
    <p:cSldViewPr snapToGrid="0">
      <p:cViewPr varScale="1">
        <p:scale>
          <a:sx n="125" d="100"/>
          <a:sy n="125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42b785333a_0_27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142b785333a_0_27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42b785333a_0_27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42b785333a_0_27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42b785333a_0_27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42b785333a_0_27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142b785333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142b785333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42b785333a_0_27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42b785333a_0_27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36f5f5200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36f5f5200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71758" y="1187525"/>
            <a:ext cx="4293300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71758" y="3560848"/>
            <a:ext cx="4293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37700" y="1136100"/>
            <a:ext cx="2871300" cy="2871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/>
          <p:nvPr/>
        </p:nvSpPr>
        <p:spPr>
          <a:xfrm rot="5400000" flipH="1">
            <a:off x="-511802" y="469825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308243" y="395496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8636365" y="181131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7"/>
          <p:cNvSpPr/>
          <p:nvPr/>
        </p:nvSpPr>
        <p:spPr>
          <a:xfrm rot="-2700000" flipH="1">
            <a:off x="8214385" y="466625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7"/>
          <p:cNvSpPr/>
          <p:nvPr/>
        </p:nvSpPr>
        <p:spPr>
          <a:xfrm rot="-8691717" flipH="1">
            <a:off x="8245866" y="132737"/>
            <a:ext cx="675008" cy="675008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 rot="-2700000" flipH="1">
            <a:off x="2250224" y="46662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 flipH="1">
            <a:off x="2131696" y="29461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4455409" y="4593859"/>
            <a:ext cx="2995735" cy="2723323"/>
            <a:chOff x="6173625" y="1107700"/>
            <a:chExt cx="3260486" cy="2964000"/>
          </a:xfrm>
        </p:grpSpPr>
        <p:cxnSp>
          <p:nvCxnSpPr>
            <p:cNvPr id="1159" name="Google Shape;1159;p37"/>
            <p:cNvCxnSpPr/>
            <p:nvPr/>
          </p:nvCxnSpPr>
          <p:spPr>
            <a:xfrm>
              <a:off x="6173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37"/>
            <p:cNvCxnSpPr/>
            <p:nvPr/>
          </p:nvCxnSpPr>
          <p:spPr>
            <a:xfrm>
              <a:off x="6470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37"/>
            <p:cNvCxnSpPr/>
            <p:nvPr/>
          </p:nvCxnSpPr>
          <p:spPr>
            <a:xfrm>
              <a:off x="6766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37"/>
            <p:cNvCxnSpPr/>
            <p:nvPr/>
          </p:nvCxnSpPr>
          <p:spPr>
            <a:xfrm>
              <a:off x="7062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37"/>
            <p:cNvCxnSpPr/>
            <p:nvPr/>
          </p:nvCxnSpPr>
          <p:spPr>
            <a:xfrm>
              <a:off x="7359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37"/>
            <p:cNvCxnSpPr/>
            <p:nvPr/>
          </p:nvCxnSpPr>
          <p:spPr>
            <a:xfrm>
              <a:off x="7655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37"/>
            <p:cNvCxnSpPr/>
            <p:nvPr/>
          </p:nvCxnSpPr>
          <p:spPr>
            <a:xfrm>
              <a:off x="7952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37"/>
            <p:cNvCxnSpPr/>
            <p:nvPr/>
          </p:nvCxnSpPr>
          <p:spPr>
            <a:xfrm>
              <a:off x="8248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37"/>
            <p:cNvCxnSpPr/>
            <p:nvPr/>
          </p:nvCxnSpPr>
          <p:spPr>
            <a:xfrm>
              <a:off x="8544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37"/>
            <p:cNvCxnSpPr/>
            <p:nvPr/>
          </p:nvCxnSpPr>
          <p:spPr>
            <a:xfrm>
              <a:off x="8841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37"/>
            <p:cNvCxnSpPr/>
            <p:nvPr/>
          </p:nvCxnSpPr>
          <p:spPr>
            <a:xfrm>
              <a:off x="9137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37"/>
            <p:cNvCxnSpPr/>
            <p:nvPr/>
          </p:nvCxnSpPr>
          <p:spPr>
            <a:xfrm>
              <a:off x="9434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1" name="Google Shape;1171;p37"/>
            <p:cNvGrpSpPr/>
            <p:nvPr/>
          </p:nvGrpSpPr>
          <p:grpSpPr>
            <a:xfrm>
              <a:off x="6173683" y="1107700"/>
              <a:ext cx="3260429" cy="2964000"/>
              <a:chOff x="6259275" y="1326850"/>
              <a:chExt cx="3097500" cy="2964000"/>
            </a:xfrm>
          </p:grpSpPr>
          <p:cxnSp>
            <p:nvCxnSpPr>
              <p:cNvPr id="1172" name="Google Shape;1172;p37"/>
              <p:cNvCxnSpPr/>
              <p:nvPr/>
            </p:nvCxnSpPr>
            <p:spPr>
              <a:xfrm>
                <a:off x="7808025" y="-221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37"/>
              <p:cNvCxnSpPr/>
              <p:nvPr/>
            </p:nvCxnSpPr>
            <p:spPr>
              <a:xfrm>
                <a:off x="7808025" y="74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37"/>
              <p:cNvCxnSpPr/>
              <p:nvPr/>
            </p:nvCxnSpPr>
            <p:spPr>
              <a:xfrm>
                <a:off x="7808025" y="370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37"/>
              <p:cNvCxnSpPr/>
              <p:nvPr/>
            </p:nvCxnSpPr>
            <p:spPr>
              <a:xfrm>
                <a:off x="7808025" y="667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37"/>
              <p:cNvCxnSpPr/>
              <p:nvPr/>
            </p:nvCxnSpPr>
            <p:spPr>
              <a:xfrm>
                <a:off x="7808025" y="963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37"/>
              <p:cNvCxnSpPr/>
              <p:nvPr/>
            </p:nvCxnSpPr>
            <p:spPr>
              <a:xfrm>
                <a:off x="7808025" y="1260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37"/>
              <p:cNvCxnSpPr/>
              <p:nvPr/>
            </p:nvCxnSpPr>
            <p:spPr>
              <a:xfrm>
                <a:off x="7808025" y="1556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37"/>
              <p:cNvCxnSpPr/>
              <p:nvPr/>
            </p:nvCxnSpPr>
            <p:spPr>
              <a:xfrm>
                <a:off x="7808025" y="1852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37"/>
              <p:cNvCxnSpPr/>
              <p:nvPr/>
            </p:nvCxnSpPr>
            <p:spPr>
              <a:xfrm>
                <a:off x="7808025" y="2149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37"/>
              <p:cNvCxnSpPr/>
              <p:nvPr/>
            </p:nvCxnSpPr>
            <p:spPr>
              <a:xfrm>
                <a:off x="7808025" y="2445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37"/>
              <p:cNvCxnSpPr/>
              <p:nvPr/>
            </p:nvCxnSpPr>
            <p:spPr>
              <a:xfrm>
                <a:off x="7808025" y="2742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38"/>
          <p:cNvGrpSpPr/>
          <p:nvPr/>
        </p:nvGrpSpPr>
        <p:grpSpPr>
          <a:xfrm flipH="1">
            <a:off x="596213" y="-2183816"/>
            <a:ext cx="2995735" cy="2723323"/>
            <a:chOff x="6173625" y="1107700"/>
            <a:chExt cx="3260486" cy="2964000"/>
          </a:xfrm>
        </p:grpSpPr>
        <p:cxnSp>
          <p:nvCxnSpPr>
            <p:cNvPr id="1185" name="Google Shape;1185;p38"/>
            <p:cNvCxnSpPr/>
            <p:nvPr/>
          </p:nvCxnSpPr>
          <p:spPr>
            <a:xfrm>
              <a:off x="6173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38"/>
            <p:cNvCxnSpPr/>
            <p:nvPr/>
          </p:nvCxnSpPr>
          <p:spPr>
            <a:xfrm>
              <a:off x="6470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38"/>
            <p:cNvCxnSpPr/>
            <p:nvPr/>
          </p:nvCxnSpPr>
          <p:spPr>
            <a:xfrm>
              <a:off x="6766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38"/>
            <p:cNvCxnSpPr/>
            <p:nvPr/>
          </p:nvCxnSpPr>
          <p:spPr>
            <a:xfrm>
              <a:off x="7062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38"/>
            <p:cNvCxnSpPr/>
            <p:nvPr/>
          </p:nvCxnSpPr>
          <p:spPr>
            <a:xfrm>
              <a:off x="7359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38"/>
            <p:cNvCxnSpPr/>
            <p:nvPr/>
          </p:nvCxnSpPr>
          <p:spPr>
            <a:xfrm>
              <a:off x="7655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38"/>
            <p:cNvCxnSpPr/>
            <p:nvPr/>
          </p:nvCxnSpPr>
          <p:spPr>
            <a:xfrm>
              <a:off x="7952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38"/>
            <p:cNvCxnSpPr/>
            <p:nvPr/>
          </p:nvCxnSpPr>
          <p:spPr>
            <a:xfrm>
              <a:off x="8248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38"/>
            <p:cNvCxnSpPr/>
            <p:nvPr/>
          </p:nvCxnSpPr>
          <p:spPr>
            <a:xfrm>
              <a:off x="8544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38"/>
            <p:cNvCxnSpPr/>
            <p:nvPr/>
          </p:nvCxnSpPr>
          <p:spPr>
            <a:xfrm>
              <a:off x="8841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38"/>
            <p:cNvCxnSpPr/>
            <p:nvPr/>
          </p:nvCxnSpPr>
          <p:spPr>
            <a:xfrm>
              <a:off x="9137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38"/>
            <p:cNvCxnSpPr/>
            <p:nvPr/>
          </p:nvCxnSpPr>
          <p:spPr>
            <a:xfrm>
              <a:off x="9434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7" name="Google Shape;1197;p38"/>
            <p:cNvGrpSpPr/>
            <p:nvPr/>
          </p:nvGrpSpPr>
          <p:grpSpPr>
            <a:xfrm>
              <a:off x="6173683" y="1107700"/>
              <a:ext cx="3260429" cy="2964000"/>
              <a:chOff x="6259275" y="1326850"/>
              <a:chExt cx="3097500" cy="2964000"/>
            </a:xfrm>
          </p:grpSpPr>
          <p:cxnSp>
            <p:nvCxnSpPr>
              <p:cNvPr id="1198" name="Google Shape;1198;p38"/>
              <p:cNvCxnSpPr/>
              <p:nvPr/>
            </p:nvCxnSpPr>
            <p:spPr>
              <a:xfrm>
                <a:off x="7808025" y="-221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38"/>
              <p:cNvCxnSpPr/>
              <p:nvPr/>
            </p:nvCxnSpPr>
            <p:spPr>
              <a:xfrm>
                <a:off x="7808025" y="74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38"/>
              <p:cNvCxnSpPr/>
              <p:nvPr/>
            </p:nvCxnSpPr>
            <p:spPr>
              <a:xfrm>
                <a:off x="7808025" y="370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38"/>
              <p:cNvCxnSpPr/>
              <p:nvPr/>
            </p:nvCxnSpPr>
            <p:spPr>
              <a:xfrm>
                <a:off x="7808025" y="667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38"/>
              <p:cNvCxnSpPr/>
              <p:nvPr/>
            </p:nvCxnSpPr>
            <p:spPr>
              <a:xfrm>
                <a:off x="7808025" y="963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38"/>
              <p:cNvCxnSpPr/>
              <p:nvPr/>
            </p:nvCxnSpPr>
            <p:spPr>
              <a:xfrm>
                <a:off x="7808025" y="1260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38"/>
              <p:cNvCxnSpPr/>
              <p:nvPr/>
            </p:nvCxnSpPr>
            <p:spPr>
              <a:xfrm>
                <a:off x="7808025" y="1556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38"/>
              <p:cNvCxnSpPr/>
              <p:nvPr/>
            </p:nvCxnSpPr>
            <p:spPr>
              <a:xfrm>
                <a:off x="7808025" y="1852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38"/>
              <p:cNvCxnSpPr/>
              <p:nvPr/>
            </p:nvCxnSpPr>
            <p:spPr>
              <a:xfrm>
                <a:off x="7808025" y="2149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38"/>
              <p:cNvCxnSpPr/>
              <p:nvPr/>
            </p:nvCxnSpPr>
            <p:spPr>
              <a:xfrm>
                <a:off x="7808025" y="2445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38"/>
              <p:cNvCxnSpPr/>
              <p:nvPr/>
            </p:nvCxnSpPr>
            <p:spPr>
              <a:xfrm>
                <a:off x="7808025" y="2742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9" name="Google Shape;1209;p38"/>
          <p:cNvSpPr/>
          <p:nvPr/>
        </p:nvSpPr>
        <p:spPr>
          <a:xfrm>
            <a:off x="1028525" y="4638325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8"/>
          <p:cNvSpPr/>
          <p:nvPr/>
        </p:nvSpPr>
        <p:spPr>
          <a:xfrm>
            <a:off x="8546597" y="7000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8"/>
          <p:cNvSpPr/>
          <p:nvPr/>
        </p:nvSpPr>
        <p:spPr>
          <a:xfrm rot="2700000">
            <a:off x="5417042" y="1175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8"/>
          <p:cNvSpPr/>
          <p:nvPr/>
        </p:nvSpPr>
        <p:spPr>
          <a:xfrm rot="2700000">
            <a:off x="8494078" y="46146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>
            <a:off x="4253700" y="477866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8"/>
          <p:cNvSpPr/>
          <p:nvPr/>
        </p:nvSpPr>
        <p:spPr>
          <a:xfrm>
            <a:off x="256350" y="34803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8"/>
          <p:cNvSpPr/>
          <p:nvPr/>
        </p:nvSpPr>
        <p:spPr>
          <a:xfrm rot="2700000">
            <a:off x="428753" y="13151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6851767" y="-917616"/>
            <a:ext cx="2998508" cy="2723400"/>
            <a:chOff x="-536208" y="2421471"/>
            <a:chExt cx="2998508" cy="2723400"/>
          </a:xfrm>
        </p:grpSpPr>
        <p:grpSp>
          <p:nvGrpSpPr>
            <p:cNvPr id="14" name="Google Shape;14;p3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15" name="Google Shape;15;p3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3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3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3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3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3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3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" name="Google Shape;27;p3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28" name="Google Shape;28;p3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3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3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3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3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3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722375" y="2683250"/>
            <a:ext cx="502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722375" y="3455003"/>
            <a:ext cx="50211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4631069" y="1715216"/>
            <a:ext cx="111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400000">
            <a:off x="-517850" y="357380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8450494" y="13793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035022" y="1881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2700000">
            <a:off x="8176228" y="4590882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2700000">
            <a:off x="4645453" y="43015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06475" y="992600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9042696">
            <a:off x="856568" y="1741049"/>
            <a:ext cx="742632" cy="742632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055275" y="4466400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>
            <a:spLocks noGrp="1"/>
          </p:cNvSpPr>
          <p:nvPr>
            <p:ph type="pic" idx="3"/>
          </p:nvPr>
        </p:nvSpPr>
        <p:spPr>
          <a:xfrm>
            <a:off x="6021400" y="1485000"/>
            <a:ext cx="2748900" cy="2748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4341275" y="1862675"/>
            <a:ext cx="40803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5394700" y="4628369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556044" y="1209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rot="2700000">
            <a:off x="7647517" y="45592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rot="2700000">
            <a:off x="5313228" y="724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3350" y="26076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055050" y="12385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-942596" y="2420109"/>
            <a:ext cx="2998508" cy="2723400"/>
            <a:chOff x="-536208" y="2421471"/>
            <a:chExt cx="2998508" cy="2723400"/>
          </a:xfrm>
        </p:grpSpPr>
        <p:grpSp>
          <p:nvGrpSpPr>
            <p:cNvPr id="170" name="Google Shape;170;p7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171" name="Google Shape;171;p7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7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7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7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7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7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7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7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7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7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7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7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" name="Google Shape;183;p7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184" name="Google Shape;184;p7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7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7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7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7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7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7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7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7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7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7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5" name="Google Shape;195;p7"/>
          <p:cNvSpPr>
            <a:spLocks noGrp="1"/>
          </p:cNvSpPr>
          <p:nvPr>
            <p:ph type="pic" idx="2"/>
          </p:nvPr>
        </p:nvSpPr>
        <p:spPr>
          <a:xfrm>
            <a:off x="578450" y="1102225"/>
            <a:ext cx="2939100" cy="293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bg>
      <p:bgPr>
        <a:solidFill>
          <a:schemeClr val="dk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 txBox="1">
            <a:spLocks noGrp="1"/>
          </p:cNvSpPr>
          <p:nvPr>
            <p:ph type="title"/>
          </p:nvPr>
        </p:nvSpPr>
        <p:spPr>
          <a:xfrm>
            <a:off x="722375" y="3501400"/>
            <a:ext cx="43224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4"/>
          <p:cNvSpPr txBox="1">
            <a:spLocks noGrp="1"/>
          </p:cNvSpPr>
          <p:nvPr>
            <p:ph type="subTitle" idx="1"/>
          </p:nvPr>
        </p:nvSpPr>
        <p:spPr>
          <a:xfrm>
            <a:off x="722375" y="1141100"/>
            <a:ext cx="4322400" cy="23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981175" y="4631863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410819" y="36291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3541572" y="41646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 rot="2700000">
            <a:off x="1634003" y="313420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 rot="2700000">
            <a:off x="6802053" y="453653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1084200" y="853300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 rot="9042696">
            <a:off x="5033193" y="168174"/>
            <a:ext cx="742632" cy="742632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4"/>
          <p:cNvGrpSpPr/>
          <p:nvPr/>
        </p:nvGrpSpPr>
        <p:grpSpPr>
          <a:xfrm>
            <a:off x="6568421" y="-726941"/>
            <a:ext cx="2998508" cy="2723400"/>
            <a:chOff x="-536208" y="2421471"/>
            <a:chExt cx="2998508" cy="2723400"/>
          </a:xfrm>
        </p:grpSpPr>
        <p:grpSp>
          <p:nvGrpSpPr>
            <p:cNvPr id="370" name="Google Shape;370;p14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371" name="Google Shape;371;p14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4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4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4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14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4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4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4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4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14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14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4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3" name="Google Shape;383;p14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384" name="Google Shape;384;p14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4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4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4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4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4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4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4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5" name="Google Shape;395;p14"/>
          <p:cNvSpPr>
            <a:spLocks noGrp="1"/>
          </p:cNvSpPr>
          <p:nvPr>
            <p:ph type="pic" idx="2"/>
          </p:nvPr>
        </p:nvSpPr>
        <p:spPr>
          <a:xfrm>
            <a:off x="5741600" y="1357275"/>
            <a:ext cx="2627400" cy="2627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bg>
      <p:bgPr>
        <a:solidFill>
          <a:schemeClr val="lt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17"/>
          <p:cNvGrpSpPr/>
          <p:nvPr/>
        </p:nvGrpSpPr>
        <p:grpSpPr>
          <a:xfrm>
            <a:off x="-2428529" y="946309"/>
            <a:ext cx="2998508" cy="2723400"/>
            <a:chOff x="-536208" y="2421471"/>
            <a:chExt cx="2998508" cy="2723400"/>
          </a:xfrm>
        </p:grpSpPr>
        <p:grpSp>
          <p:nvGrpSpPr>
            <p:cNvPr id="474" name="Google Shape;474;p17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475" name="Google Shape;475;p17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7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7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7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7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7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7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7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7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7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7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7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7" name="Google Shape;487;p17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488" name="Google Shape;488;p17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7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17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7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7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7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7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7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7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7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17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9" name="Google Shape;499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7"/>
          <p:cNvSpPr/>
          <p:nvPr/>
        </p:nvSpPr>
        <p:spPr>
          <a:xfrm flipH="1">
            <a:off x="6021927" y="4757075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501" name="Google Shape;501;p17"/>
          <p:cNvSpPr/>
          <p:nvPr/>
        </p:nvSpPr>
        <p:spPr>
          <a:xfrm>
            <a:off x="8615169" y="346252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7"/>
          <p:cNvSpPr/>
          <p:nvPr/>
        </p:nvSpPr>
        <p:spPr>
          <a:xfrm rot="-2700000" flipH="1">
            <a:off x="8654855" y="3565207"/>
            <a:ext cx="349594" cy="349594"/>
          </a:xfrm>
          <a:prstGeom prst="plus">
            <a:avLst>
              <a:gd name="adj" fmla="val 41565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"/>
          <p:cNvSpPr/>
          <p:nvPr/>
        </p:nvSpPr>
        <p:spPr>
          <a:xfrm rot="-2700000" flipH="1">
            <a:off x="5243655" y="127907"/>
            <a:ext cx="349594" cy="349594"/>
          </a:xfrm>
          <a:prstGeom prst="plus">
            <a:avLst>
              <a:gd name="adj" fmla="val 41565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7"/>
          <p:cNvSpPr/>
          <p:nvPr/>
        </p:nvSpPr>
        <p:spPr>
          <a:xfrm flipH="1">
            <a:off x="434952" y="259150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7"/>
          <p:cNvSpPr/>
          <p:nvPr/>
        </p:nvSpPr>
        <p:spPr>
          <a:xfrm>
            <a:off x="179447" y="16419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7"/>
          <p:cNvSpPr/>
          <p:nvPr/>
        </p:nvSpPr>
        <p:spPr>
          <a:xfrm rot="-3600284" flipH="1">
            <a:off x="-275048" y="3907427"/>
            <a:ext cx="672696" cy="672696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/>
          <p:cNvSpPr txBox="1">
            <a:spLocks noGrp="1"/>
          </p:cNvSpPr>
          <p:nvPr>
            <p:ph type="title"/>
          </p:nvPr>
        </p:nvSpPr>
        <p:spPr>
          <a:xfrm>
            <a:off x="3694150" y="1651050"/>
            <a:ext cx="47271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1"/>
          </p:nvPr>
        </p:nvSpPr>
        <p:spPr>
          <a:xfrm>
            <a:off x="3694150" y="2635375"/>
            <a:ext cx="4251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0"/>
          <p:cNvSpPr/>
          <p:nvPr/>
        </p:nvSpPr>
        <p:spPr>
          <a:xfrm rot="-5400000">
            <a:off x="8621749" y="226941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7503447" y="5394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/>
          <p:nvPr/>
        </p:nvSpPr>
        <p:spPr>
          <a:xfrm rot="2700000">
            <a:off x="3352692" y="45293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606800" y="4300338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 rot="3714181">
            <a:off x="5621040" y="168128"/>
            <a:ext cx="742729" cy="742729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 rot="2700000">
            <a:off x="3783328" y="1723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 rot="2700000">
            <a:off x="7575853" y="3721620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0"/>
          <p:cNvGrpSpPr/>
          <p:nvPr/>
        </p:nvGrpSpPr>
        <p:grpSpPr>
          <a:xfrm>
            <a:off x="-4" y="2420109"/>
            <a:ext cx="2998508" cy="2723400"/>
            <a:chOff x="-536208" y="2421471"/>
            <a:chExt cx="2998508" cy="2723400"/>
          </a:xfrm>
        </p:grpSpPr>
        <p:grpSp>
          <p:nvGrpSpPr>
            <p:cNvPr id="592" name="Google Shape;592;p20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593" name="Google Shape;593;p20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20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20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20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20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20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20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20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20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20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20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20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5" name="Google Shape;605;p20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606" name="Google Shape;606;p20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20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20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20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20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20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20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20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20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20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20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7" name="Google Shape;617;p20"/>
          <p:cNvSpPr>
            <a:spLocks noGrp="1"/>
          </p:cNvSpPr>
          <p:nvPr>
            <p:ph type="pic" idx="2"/>
          </p:nvPr>
        </p:nvSpPr>
        <p:spPr>
          <a:xfrm>
            <a:off x="437250" y="1196200"/>
            <a:ext cx="3166500" cy="3166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2" name="Google Shape;912;p30"/>
          <p:cNvSpPr txBox="1">
            <a:spLocks noGrp="1"/>
          </p:cNvSpPr>
          <p:nvPr>
            <p:ph type="subTitle" idx="1"/>
          </p:nvPr>
        </p:nvSpPr>
        <p:spPr>
          <a:xfrm>
            <a:off x="722376" y="2205309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30"/>
          <p:cNvSpPr txBox="1">
            <a:spLocks noGrp="1"/>
          </p:cNvSpPr>
          <p:nvPr>
            <p:ph type="subTitle" idx="2"/>
          </p:nvPr>
        </p:nvSpPr>
        <p:spPr>
          <a:xfrm>
            <a:off x="6374679" y="2205309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30"/>
          <p:cNvSpPr txBox="1">
            <a:spLocks noGrp="1"/>
          </p:cNvSpPr>
          <p:nvPr>
            <p:ph type="subTitle" idx="3"/>
          </p:nvPr>
        </p:nvSpPr>
        <p:spPr>
          <a:xfrm>
            <a:off x="722376" y="3939652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0"/>
          <p:cNvSpPr txBox="1">
            <a:spLocks noGrp="1"/>
          </p:cNvSpPr>
          <p:nvPr>
            <p:ph type="subTitle" idx="4"/>
          </p:nvPr>
        </p:nvSpPr>
        <p:spPr>
          <a:xfrm>
            <a:off x="6374679" y="3939652"/>
            <a:ext cx="20469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0"/>
          <p:cNvSpPr/>
          <p:nvPr/>
        </p:nvSpPr>
        <p:spPr>
          <a:xfrm rot="10800000">
            <a:off x="6641500" y="-52210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2700000">
            <a:off x="176792" y="148315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827975" y="263013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3714224">
            <a:off x="216982" y="4393278"/>
            <a:ext cx="637641" cy="637641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8584519" y="353126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2700000">
            <a:off x="8612353" y="148315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 txBox="1">
            <a:spLocks noGrp="1"/>
          </p:cNvSpPr>
          <p:nvPr>
            <p:ph type="subTitle" idx="5"/>
          </p:nvPr>
        </p:nvSpPr>
        <p:spPr>
          <a:xfrm>
            <a:off x="722375" y="185755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3" name="Google Shape;923;p30"/>
          <p:cNvSpPr txBox="1">
            <a:spLocks noGrp="1"/>
          </p:cNvSpPr>
          <p:nvPr>
            <p:ph type="subTitle" idx="6"/>
          </p:nvPr>
        </p:nvSpPr>
        <p:spPr>
          <a:xfrm>
            <a:off x="722375" y="359190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4" name="Google Shape;924;p30"/>
          <p:cNvSpPr txBox="1">
            <a:spLocks noGrp="1"/>
          </p:cNvSpPr>
          <p:nvPr>
            <p:ph type="subTitle" idx="7"/>
          </p:nvPr>
        </p:nvSpPr>
        <p:spPr>
          <a:xfrm>
            <a:off x="6374675" y="185755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5" name="Google Shape;925;p30"/>
          <p:cNvSpPr txBox="1">
            <a:spLocks noGrp="1"/>
          </p:cNvSpPr>
          <p:nvPr>
            <p:ph type="subTitle" idx="8"/>
          </p:nvPr>
        </p:nvSpPr>
        <p:spPr>
          <a:xfrm>
            <a:off x="6374675" y="3591902"/>
            <a:ext cx="20469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Rose"/>
              <a:buNone/>
              <a:defRPr sz="22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926" name="Google Shape;926;p30"/>
          <p:cNvSpPr>
            <a:spLocks noGrp="1"/>
          </p:cNvSpPr>
          <p:nvPr>
            <p:ph type="pic" idx="9"/>
          </p:nvPr>
        </p:nvSpPr>
        <p:spPr>
          <a:xfrm>
            <a:off x="3072725" y="1406850"/>
            <a:ext cx="2998500" cy="2998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36"/>
          <p:cNvGrpSpPr/>
          <p:nvPr/>
        </p:nvGrpSpPr>
        <p:grpSpPr>
          <a:xfrm>
            <a:off x="-2273350" y="2200481"/>
            <a:ext cx="2995735" cy="2723323"/>
            <a:chOff x="6173625" y="1107700"/>
            <a:chExt cx="3260486" cy="2964000"/>
          </a:xfrm>
        </p:grpSpPr>
        <p:cxnSp>
          <p:nvCxnSpPr>
            <p:cNvPr id="1118" name="Google Shape;1118;p36"/>
            <p:cNvCxnSpPr/>
            <p:nvPr/>
          </p:nvCxnSpPr>
          <p:spPr>
            <a:xfrm>
              <a:off x="6173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6"/>
            <p:cNvCxnSpPr/>
            <p:nvPr/>
          </p:nvCxnSpPr>
          <p:spPr>
            <a:xfrm>
              <a:off x="6470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6"/>
            <p:cNvCxnSpPr/>
            <p:nvPr/>
          </p:nvCxnSpPr>
          <p:spPr>
            <a:xfrm>
              <a:off x="6766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6"/>
            <p:cNvCxnSpPr/>
            <p:nvPr/>
          </p:nvCxnSpPr>
          <p:spPr>
            <a:xfrm>
              <a:off x="7062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6"/>
            <p:cNvCxnSpPr/>
            <p:nvPr/>
          </p:nvCxnSpPr>
          <p:spPr>
            <a:xfrm>
              <a:off x="7359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6"/>
            <p:cNvCxnSpPr/>
            <p:nvPr/>
          </p:nvCxnSpPr>
          <p:spPr>
            <a:xfrm>
              <a:off x="7655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36"/>
            <p:cNvCxnSpPr/>
            <p:nvPr/>
          </p:nvCxnSpPr>
          <p:spPr>
            <a:xfrm>
              <a:off x="7952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36"/>
            <p:cNvCxnSpPr/>
            <p:nvPr/>
          </p:nvCxnSpPr>
          <p:spPr>
            <a:xfrm>
              <a:off x="82484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36"/>
            <p:cNvCxnSpPr/>
            <p:nvPr/>
          </p:nvCxnSpPr>
          <p:spPr>
            <a:xfrm>
              <a:off x="85448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36"/>
            <p:cNvCxnSpPr/>
            <p:nvPr/>
          </p:nvCxnSpPr>
          <p:spPr>
            <a:xfrm>
              <a:off x="88412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36"/>
            <p:cNvCxnSpPr/>
            <p:nvPr/>
          </p:nvCxnSpPr>
          <p:spPr>
            <a:xfrm>
              <a:off x="91376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36"/>
            <p:cNvCxnSpPr/>
            <p:nvPr/>
          </p:nvCxnSpPr>
          <p:spPr>
            <a:xfrm>
              <a:off x="9434025" y="1107700"/>
              <a:ext cx="0" cy="296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30" name="Google Shape;1130;p36"/>
            <p:cNvGrpSpPr/>
            <p:nvPr/>
          </p:nvGrpSpPr>
          <p:grpSpPr>
            <a:xfrm>
              <a:off x="6173683" y="1107700"/>
              <a:ext cx="3260429" cy="2964000"/>
              <a:chOff x="6259275" y="1326850"/>
              <a:chExt cx="3097500" cy="2964000"/>
            </a:xfrm>
          </p:grpSpPr>
          <p:cxnSp>
            <p:nvCxnSpPr>
              <p:cNvPr id="1131" name="Google Shape;1131;p36"/>
              <p:cNvCxnSpPr/>
              <p:nvPr/>
            </p:nvCxnSpPr>
            <p:spPr>
              <a:xfrm>
                <a:off x="7808025" y="-221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36"/>
              <p:cNvCxnSpPr/>
              <p:nvPr/>
            </p:nvCxnSpPr>
            <p:spPr>
              <a:xfrm>
                <a:off x="7808025" y="74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36"/>
              <p:cNvCxnSpPr/>
              <p:nvPr/>
            </p:nvCxnSpPr>
            <p:spPr>
              <a:xfrm>
                <a:off x="7808025" y="370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36"/>
              <p:cNvCxnSpPr/>
              <p:nvPr/>
            </p:nvCxnSpPr>
            <p:spPr>
              <a:xfrm>
                <a:off x="7808025" y="667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36"/>
              <p:cNvCxnSpPr/>
              <p:nvPr/>
            </p:nvCxnSpPr>
            <p:spPr>
              <a:xfrm>
                <a:off x="7808025" y="963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36"/>
              <p:cNvCxnSpPr/>
              <p:nvPr/>
            </p:nvCxnSpPr>
            <p:spPr>
              <a:xfrm>
                <a:off x="7808025" y="1260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36"/>
              <p:cNvCxnSpPr/>
              <p:nvPr/>
            </p:nvCxnSpPr>
            <p:spPr>
              <a:xfrm>
                <a:off x="7808025" y="15565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36"/>
              <p:cNvCxnSpPr/>
              <p:nvPr/>
            </p:nvCxnSpPr>
            <p:spPr>
              <a:xfrm>
                <a:off x="7808025" y="18529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36"/>
              <p:cNvCxnSpPr/>
              <p:nvPr/>
            </p:nvCxnSpPr>
            <p:spPr>
              <a:xfrm>
                <a:off x="7808025" y="21493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36"/>
              <p:cNvCxnSpPr/>
              <p:nvPr/>
            </p:nvCxnSpPr>
            <p:spPr>
              <a:xfrm>
                <a:off x="7808025" y="24457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36"/>
              <p:cNvCxnSpPr/>
              <p:nvPr/>
            </p:nvCxnSpPr>
            <p:spPr>
              <a:xfrm>
                <a:off x="7808025" y="2742100"/>
                <a:ext cx="0" cy="309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2" name="Google Shape;1142;p36"/>
          <p:cNvSpPr/>
          <p:nvPr/>
        </p:nvSpPr>
        <p:spPr>
          <a:xfrm>
            <a:off x="8687391" y="567889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6"/>
          <p:cNvSpPr/>
          <p:nvPr/>
        </p:nvSpPr>
        <p:spPr>
          <a:xfrm>
            <a:off x="319694" y="8890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6"/>
          <p:cNvSpPr/>
          <p:nvPr/>
        </p:nvSpPr>
        <p:spPr>
          <a:xfrm rot="-2700000" flipH="1">
            <a:off x="8354600" y="45018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6"/>
          <p:cNvSpPr/>
          <p:nvPr/>
        </p:nvSpPr>
        <p:spPr>
          <a:xfrm flipH="1">
            <a:off x="1929672" y="204488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6"/>
          <p:cNvSpPr/>
          <p:nvPr/>
        </p:nvSpPr>
        <p:spPr>
          <a:xfrm rot="-3714181" flipH="1">
            <a:off x="2474902" y="4232628"/>
            <a:ext cx="742729" cy="742729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6"/>
          <p:cNvSpPr/>
          <p:nvPr/>
        </p:nvSpPr>
        <p:spPr>
          <a:xfrm rot="-2700000" flipH="1">
            <a:off x="8576950" y="2396957"/>
            <a:ext cx="349594" cy="349594"/>
          </a:xfrm>
          <a:prstGeom prst="plus">
            <a:avLst>
              <a:gd name="adj" fmla="val 4156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6"/>
          <p:cNvSpPr/>
          <p:nvPr/>
        </p:nvSpPr>
        <p:spPr>
          <a:xfrm rot="10800000" flipH="1">
            <a:off x="6462222" y="-52785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6"/>
          <p:cNvSpPr/>
          <p:nvPr/>
        </p:nvSpPr>
        <p:spPr>
          <a:xfrm rot="-2700000" flipH="1">
            <a:off x="300375" y="41374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ed Rose"/>
              <a:buNone/>
              <a:defRPr sz="3000" b="1">
                <a:solidFill>
                  <a:schemeClr val="dk2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3" r:id="rId6"/>
    <p:sldLayoutId id="2147483666" r:id="rId7"/>
    <p:sldLayoutId id="2147483676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oogle Shape;1226;p42"/>
          <p:cNvGrpSpPr/>
          <p:nvPr/>
        </p:nvGrpSpPr>
        <p:grpSpPr>
          <a:xfrm>
            <a:off x="-8" y="2421471"/>
            <a:ext cx="2998508" cy="2723323"/>
            <a:chOff x="-536208" y="2421471"/>
            <a:chExt cx="2998508" cy="2723323"/>
          </a:xfrm>
        </p:grpSpPr>
        <p:grpSp>
          <p:nvGrpSpPr>
            <p:cNvPr id="1227" name="Google Shape;1227;p42"/>
            <p:cNvGrpSpPr/>
            <p:nvPr/>
          </p:nvGrpSpPr>
          <p:grpSpPr>
            <a:xfrm>
              <a:off x="-536208" y="2421471"/>
              <a:ext cx="2995656" cy="2723323"/>
              <a:chOff x="-6946533" y="2421471"/>
              <a:chExt cx="2995656" cy="2723323"/>
            </a:xfrm>
          </p:grpSpPr>
          <p:cxnSp>
            <p:nvCxnSpPr>
              <p:cNvPr id="1228" name="Google Shape;1228;p42"/>
              <p:cNvCxnSpPr/>
              <p:nvPr/>
            </p:nvCxnSpPr>
            <p:spPr>
              <a:xfrm>
                <a:off x="-3950878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42"/>
              <p:cNvCxnSpPr/>
              <p:nvPr/>
            </p:nvCxnSpPr>
            <p:spPr>
              <a:xfrm>
                <a:off x="-4223210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42"/>
              <p:cNvCxnSpPr/>
              <p:nvPr/>
            </p:nvCxnSpPr>
            <p:spPr>
              <a:xfrm>
                <a:off x="-4495543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42"/>
              <p:cNvCxnSpPr/>
              <p:nvPr/>
            </p:nvCxnSpPr>
            <p:spPr>
              <a:xfrm>
                <a:off x="-4767875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42"/>
              <p:cNvCxnSpPr/>
              <p:nvPr/>
            </p:nvCxnSpPr>
            <p:spPr>
              <a:xfrm>
                <a:off x="-5040207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42"/>
              <p:cNvCxnSpPr/>
              <p:nvPr/>
            </p:nvCxnSpPr>
            <p:spPr>
              <a:xfrm>
                <a:off x="-5312539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42"/>
              <p:cNvCxnSpPr/>
              <p:nvPr/>
            </p:nvCxnSpPr>
            <p:spPr>
              <a:xfrm>
                <a:off x="-5584872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42"/>
              <p:cNvCxnSpPr/>
              <p:nvPr/>
            </p:nvCxnSpPr>
            <p:spPr>
              <a:xfrm>
                <a:off x="-5857204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42"/>
              <p:cNvCxnSpPr/>
              <p:nvPr/>
            </p:nvCxnSpPr>
            <p:spPr>
              <a:xfrm>
                <a:off x="-6129536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42"/>
              <p:cNvCxnSpPr/>
              <p:nvPr/>
            </p:nvCxnSpPr>
            <p:spPr>
              <a:xfrm>
                <a:off x="-6401869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42"/>
              <p:cNvCxnSpPr/>
              <p:nvPr/>
            </p:nvCxnSpPr>
            <p:spPr>
              <a:xfrm>
                <a:off x="-6674201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42"/>
              <p:cNvCxnSpPr/>
              <p:nvPr/>
            </p:nvCxnSpPr>
            <p:spPr>
              <a:xfrm>
                <a:off x="-6946533" y="2421471"/>
                <a:ext cx="0" cy="27233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40" name="Google Shape;1240;p42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1241" name="Google Shape;1241;p42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42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42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42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42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42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42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42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42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42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42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52" name="Google Shape;1252;p42"/>
          <p:cNvSpPr txBox="1">
            <a:spLocks noGrp="1"/>
          </p:cNvSpPr>
          <p:nvPr>
            <p:ph type="ctrTitle"/>
          </p:nvPr>
        </p:nvSpPr>
        <p:spPr>
          <a:xfrm>
            <a:off x="3834561" y="1907255"/>
            <a:ext cx="4293300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Gig-Guide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3" name="Google Shape;1253;p42"/>
          <p:cNvSpPr txBox="1">
            <a:spLocks noGrp="1"/>
          </p:cNvSpPr>
          <p:nvPr>
            <p:ph type="subTitle" idx="1"/>
          </p:nvPr>
        </p:nvSpPr>
        <p:spPr>
          <a:xfrm>
            <a:off x="3860426" y="2900855"/>
            <a:ext cx="4293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By Patrick Hession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254" name="Google Shape;1254;p42"/>
          <p:cNvSpPr/>
          <p:nvPr/>
        </p:nvSpPr>
        <p:spPr>
          <a:xfrm rot="10800000">
            <a:off x="7391425" y="-522100"/>
            <a:ext cx="1030200" cy="1030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2"/>
          <p:cNvSpPr/>
          <p:nvPr/>
        </p:nvSpPr>
        <p:spPr>
          <a:xfrm>
            <a:off x="8478719" y="11875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3701547" y="308063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2"/>
          <p:cNvSpPr/>
          <p:nvPr/>
        </p:nvSpPr>
        <p:spPr>
          <a:xfrm rot="2700000">
            <a:off x="7731728" y="4506207"/>
            <a:ext cx="349594" cy="349594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2"/>
          <p:cNvSpPr/>
          <p:nvPr/>
        </p:nvSpPr>
        <p:spPr>
          <a:xfrm rot="2700000">
            <a:off x="927178" y="460783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2"/>
          <p:cNvSpPr/>
          <p:nvPr/>
        </p:nvSpPr>
        <p:spPr>
          <a:xfrm>
            <a:off x="2540000" y="4739075"/>
            <a:ext cx="3814800" cy="87100"/>
          </a:xfrm>
          <a:custGeom>
            <a:avLst/>
            <a:gdLst/>
            <a:ahLst/>
            <a:cxnLst/>
            <a:rect l="l" t="t" r="r" b="b"/>
            <a:pathLst>
              <a:path w="152592" h="3484" fill="none" extrusionOk="0">
                <a:moveTo>
                  <a:pt x="152592" y="3484"/>
                </a:moveTo>
                <a:cubicBezTo>
                  <a:pt x="147153" y="3484"/>
                  <a:pt x="147153" y="1"/>
                  <a:pt x="141714" y="1"/>
                </a:cubicBezTo>
                <a:cubicBezTo>
                  <a:pt x="136276" y="1"/>
                  <a:pt x="136276" y="3484"/>
                  <a:pt x="130776" y="3484"/>
                </a:cubicBezTo>
                <a:cubicBezTo>
                  <a:pt x="125337" y="3484"/>
                  <a:pt x="125337" y="1"/>
                  <a:pt x="119898" y="1"/>
                </a:cubicBezTo>
                <a:cubicBezTo>
                  <a:pt x="114459" y="1"/>
                  <a:pt x="114459" y="3484"/>
                  <a:pt x="109021" y="3484"/>
                </a:cubicBezTo>
                <a:cubicBezTo>
                  <a:pt x="103521" y="3484"/>
                  <a:pt x="103521" y="1"/>
                  <a:pt x="98082" y="1"/>
                </a:cubicBezTo>
                <a:cubicBezTo>
                  <a:pt x="92643" y="1"/>
                  <a:pt x="92643" y="3484"/>
                  <a:pt x="87204" y="3484"/>
                </a:cubicBezTo>
                <a:cubicBezTo>
                  <a:pt x="81766" y="3484"/>
                  <a:pt x="81766" y="1"/>
                  <a:pt x="76327" y="1"/>
                </a:cubicBezTo>
                <a:cubicBezTo>
                  <a:pt x="70827" y="1"/>
                  <a:pt x="70827" y="3484"/>
                  <a:pt x="65388" y="3484"/>
                </a:cubicBezTo>
                <a:cubicBezTo>
                  <a:pt x="59949" y="3484"/>
                  <a:pt x="59949" y="1"/>
                  <a:pt x="54511" y="1"/>
                </a:cubicBezTo>
                <a:cubicBezTo>
                  <a:pt x="49072" y="1"/>
                  <a:pt x="49072" y="3484"/>
                  <a:pt x="43572" y="3484"/>
                </a:cubicBezTo>
                <a:cubicBezTo>
                  <a:pt x="38133" y="3484"/>
                  <a:pt x="38133" y="1"/>
                  <a:pt x="32694" y="1"/>
                </a:cubicBezTo>
                <a:cubicBezTo>
                  <a:pt x="27255" y="1"/>
                  <a:pt x="27255" y="3484"/>
                  <a:pt x="21817" y="3484"/>
                </a:cubicBezTo>
                <a:cubicBezTo>
                  <a:pt x="16317" y="3484"/>
                  <a:pt x="16317" y="1"/>
                  <a:pt x="10878" y="1"/>
                </a:cubicBezTo>
                <a:cubicBezTo>
                  <a:pt x="5439" y="1"/>
                  <a:pt x="5439" y="3484"/>
                  <a:pt x="0" y="3484"/>
                </a:cubicBezTo>
              </a:path>
            </a:pathLst>
          </a:custGeom>
          <a:noFill/>
          <a:ln w="10700" cap="flat" cmpd="sng">
            <a:solidFill>
              <a:srgbClr val="000000"/>
            </a:solidFill>
            <a:prstDash val="solid"/>
            <a:miter lim="6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2"/>
          <p:cNvSpPr/>
          <p:nvPr/>
        </p:nvSpPr>
        <p:spPr>
          <a:xfrm rot="5400000">
            <a:off x="730563" y="236712"/>
            <a:ext cx="742800" cy="742800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2"/>
          <p:cNvSpPr/>
          <p:nvPr/>
        </p:nvSpPr>
        <p:spPr>
          <a:xfrm>
            <a:off x="1603725" y="42413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/>
          <p:nvPr/>
        </p:nvSpPr>
        <p:spPr>
          <a:xfrm rot="2700000">
            <a:off x="6213728" y="48613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EC99274-7819-E273-DD16-6DC3020BEBD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612403" y="985821"/>
            <a:ext cx="2871300" cy="28713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6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437250" y="1196200"/>
            <a:ext cx="3166500" cy="3166500"/>
          </a:xfrm>
          <a:prstGeom prst="ellipse">
            <a:avLst/>
          </a:prstGeom>
        </p:spPr>
      </p:pic>
      <p:sp>
        <p:nvSpPr>
          <p:cNvPr id="1550" name="Google Shape;1550;p60"/>
          <p:cNvSpPr txBox="1">
            <a:spLocks noGrp="1"/>
          </p:cNvSpPr>
          <p:nvPr>
            <p:ph type="title"/>
          </p:nvPr>
        </p:nvSpPr>
        <p:spPr>
          <a:xfrm>
            <a:off x="3694150" y="501214"/>
            <a:ext cx="47271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51" name="Google Shape;1551;p60"/>
          <p:cNvSpPr txBox="1">
            <a:spLocks noGrp="1"/>
          </p:cNvSpPr>
          <p:nvPr>
            <p:ph type="subTitle" idx="1"/>
          </p:nvPr>
        </p:nvSpPr>
        <p:spPr>
          <a:xfrm>
            <a:off x="3694150" y="1467814"/>
            <a:ext cx="4251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 to help you ensure you don’t miss concerts by artists you love.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Spotify Account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Push Notifications for your favourite Gigs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Tailored AI concert Suggestions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Guides you to venues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Easily purchase tickets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52" name="Google Shape;1552;p60"/>
          <p:cNvSpPr/>
          <p:nvPr/>
        </p:nvSpPr>
        <p:spPr>
          <a:xfrm>
            <a:off x="2426644" y="984514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0"/>
          <p:cNvSpPr/>
          <p:nvPr/>
        </p:nvSpPr>
        <p:spPr>
          <a:xfrm>
            <a:off x="1066950" y="39163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345" name="Google Shape;1345;p50"/>
          <p:cNvSpPr/>
          <p:nvPr/>
        </p:nvSpPr>
        <p:spPr>
          <a:xfrm>
            <a:off x="1524667" y="4543442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6" name="Google Shape;1346;p50"/>
          <p:cNvSpPr/>
          <p:nvPr/>
        </p:nvSpPr>
        <p:spPr>
          <a:xfrm rot="3556226">
            <a:off x="859980" y="1117724"/>
            <a:ext cx="742681" cy="742681"/>
          </a:xfrm>
          <a:prstGeom prst="pie">
            <a:avLst>
              <a:gd name="adj1" fmla="val 0"/>
              <a:gd name="adj2" fmla="val 10809790"/>
            </a:avLst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6E8AC-C596-E59F-D80C-C5E76F430C84}"/>
              </a:ext>
            </a:extLst>
          </p:cNvPr>
          <p:cNvSpPr txBox="1"/>
          <p:nvPr/>
        </p:nvSpPr>
        <p:spPr>
          <a:xfrm>
            <a:off x="2107736" y="646739"/>
            <a:ext cx="7298724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endParaRPr lang="en-I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Expo and react native.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Node express.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API docs.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UI Design.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Expo Notifications.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Compatibility on various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Firebase.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AI prompt engineering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dirty="0"/>
              <a:t>AWS with nginx and PM2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8"/>
          <p:cNvSpPr/>
          <p:nvPr/>
        </p:nvSpPr>
        <p:spPr>
          <a:xfrm>
            <a:off x="7689150" y="3483675"/>
            <a:ext cx="501000" cy="5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8"/>
          <p:cNvSpPr/>
          <p:nvPr/>
        </p:nvSpPr>
        <p:spPr>
          <a:xfrm rot="2700000">
            <a:off x="5888603" y="15350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8AEC8-4237-9345-40AC-18CBC46BB23F}"/>
              </a:ext>
            </a:extLst>
          </p:cNvPr>
          <p:cNvSpPr txBox="1"/>
          <p:nvPr/>
        </p:nvSpPr>
        <p:spPr>
          <a:xfrm>
            <a:off x="1432560" y="527836"/>
            <a:ext cx="501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accent1"/>
                </a:solidFill>
                <a:latin typeface="Red Rose" panose="020B0604020202020204" charset="0"/>
              </a:rPr>
              <a:t>Architecture Diagram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0DB6D8-5A96-396F-7DD7-BADAC562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06" y="1137138"/>
            <a:ext cx="5414109" cy="34785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6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Organisation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12" name="Google Shape;1712;p68"/>
          <p:cNvSpPr txBox="1"/>
          <p:nvPr/>
        </p:nvSpPr>
        <p:spPr>
          <a:xfrm>
            <a:off x="310133" y="3040051"/>
            <a:ext cx="2565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1713" name="Google Shape;1713;p68"/>
          <p:cNvSpPr txBox="1"/>
          <p:nvPr/>
        </p:nvSpPr>
        <p:spPr>
          <a:xfrm>
            <a:off x="722375" y="3495775"/>
            <a:ext cx="25656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4" name="Google Shape;1714;p68"/>
          <p:cNvSpPr txBox="1"/>
          <p:nvPr/>
        </p:nvSpPr>
        <p:spPr>
          <a:xfrm>
            <a:off x="406401" y="1427100"/>
            <a:ext cx="2565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1715" name="Google Shape;1715;p68"/>
          <p:cNvSpPr txBox="1"/>
          <p:nvPr/>
        </p:nvSpPr>
        <p:spPr>
          <a:xfrm>
            <a:off x="722375" y="1842275"/>
            <a:ext cx="25656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6" name="Google Shape;1716;p68"/>
          <p:cNvSpPr/>
          <p:nvPr/>
        </p:nvSpPr>
        <p:spPr>
          <a:xfrm rot="-2700000" flipH="1">
            <a:off x="4555098" y="3228100"/>
            <a:ext cx="182858" cy="182858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68"/>
          <p:cNvSpPr/>
          <p:nvPr/>
        </p:nvSpPr>
        <p:spPr>
          <a:xfrm rot="-2700000" flipH="1">
            <a:off x="5768944" y="2114569"/>
            <a:ext cx="180312" cy="180312"/>
          </a:xfrm>
          <a:prstGeom prst="plus">
            <a:avLst>
              <a:gd name="adj" fmla="val 4156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398A6-49D0-8207-C7AF-CC85F22B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0" y="1309734"/>
            <a:ext cx="4937759" cy="31505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E18B5-73AA-B742-7CA7-E6AF252F7CDB}"/>
              </a:ext>
            </a:extLst>
          </p:cNvPr>
          <p:cNvSpPr txBox="1"/>
          <p:nvPr/>
        </p:nvSpPr>
        <p:spPr>
          <a:xfrm>
            <a:off x="624840" y="1539240"/>
            <a:ext cx="29682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Kept Teams logs up to date with progress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Had weekly standup discussions with fellow classmates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Used Jira heavily to plan and adjust timeline as problems arose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6"/>
          <p:cNvSpPr/>
          <p:nvPr/>
        </p:nvSpPr>
        <p:spPr>
          <a:xfrm rot="2700000">
            <a:off x="6093778" y="1557382"/>
            <a:ext cx="349594" cy="349594"/>
          </a:xfrm>
          <a:prstGeom prst="plus">
            <a:avLst>
              <a:gd name="adj" fmla="val 415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51C64-C713-C64C-0E1E-B467331C7353}"/>
              </a:ext>
            </a:extLst>
          </p:cNvPr>
          <p:cNvSpPr txBox="1"/>
          <p:nvPr/>
        </p:nvSpPr>
        <p:spPr>
          <a:xfrm>
            <a:off x="1150620" y="310931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>
                <a:solidFill>
                  <a:schemeClr val="accent1"/>
                </a:solidFill>
                <a:latin typeface="Red Rose" panose="020B0604020202020204" charset="0"/>
              </a:rPr>
              <a:t>Agile 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7FC3C-4B97-36DB-87BD-EAD8E38C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75" y="1169813"/>
            <a:ext cx="6179567" cy="37046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54"/>
          <p:cNvGrpSpPr/>
          <p:nvPr/>
        </p:nvGrpSpPr>
        <p:grpSpPr>
          <a:xfrm>
            <a:off x="2691746" y="3319104"/>
            <a:ext cx="2998508" cy="2723400"/>
            <a:chOff x="-536208" y="2421471"/>
            <a:chExt cx="2998508" cy="2723400"/>
          </a:xfrm>
        </p:grpSpPr>
        <p:grpSp>
          <p:nvGrpSpPr>
            <p:cNvPr id="1393" name="Google Shape;1393;p54"/>
            <p:cNvGrpSpPr/>
            <p:nvPr/>
          </p:nvGrpSpPr>
          <p:grpSpPr>
            <a:xfrm>
              <a:off x="-536208" y="2421471"/>
              <a:ext cx="2995656" cy="2723400"/>
              <a:chOff x="-6946533" y="2421471"/>
              <a:chExt cx="2995656" cy="2723400"/>
            </a:xfrm>
          </p:grpSpPr>
          <p:cxnSp>
            <p:nvCxnSpPr>
              <p:cNvPr id="1394" name="Google Shape;1394;p54"/>
              <p:cNvCxnSpPr/>
              <p:nvPr/>
            </p:nvCxnSpPr>
            <p:spPr>
              <a:xfrm>
                <a:off x="-3950878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54"/>
              <p:cNvCxnSpPr/>
              <p:nvPr/>
            </p:nvCxnSpPr>
            <p:spPr>
              <a:xfrm>
                <a:off x="-4223210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54"/>
              <p:cNvCxnSpPr/>
              <p:nvPr/>
            </p:nvCxnSpPr>
            <p:spPr>
              <a:xfrm>
                <a:off x="-449554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54"/>
              <p:cNvCxnSpPr/>
              <p:nvPr/>
            </p:nvCxnSpPr>
            <p:spPr>
              <a:xfrm>
                <a:off x="-4767875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54"/>
              <p:cNvCxnSpPr/>
              <p:nvPr/>
            </p:nvCxnSpPr>
            <p:spPr>
              <a:xfrm>
                <a:off x="-5040207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54"/>
              <p:cNvCxnSpPr/>
              <p:nvPr/>
            </p:nvCxnSpPr>
            <p:spPr>
              <a:xfrm>
                <a:off x="-531253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54"/>
              <p:cNvCxnSpPr/>
              <p:nvPr/>
            </p:nvCxnSpPr>
            <p:spPr>
              <a:xfrm>
                <a:off x="-5584872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54"/>
              <p:cNvCxnSpPr/>
              <p:nvPr/>
            </p:nvCxnSpPr>
            <p:spPr>
              <a:xfrm>
                <a:off x="-5857204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54"/>
              <p:cNvCxnSpPr/>
              <p:nvPr/>
            </p:nvCxnSpPr>
            <p:spPr>
              <a:xfrm>
                <a:off x="-6129536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54"/>
              <p:cNvCxnSpPr/>
              <p:nvPr/>
            </p:nvCxnSpPr>
            <p:spPr>
              <a:xfrm>
                <a:off x="-6401869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54"/>
              <p:cNvCxnSpPr/>
              <p:nvPr/>
            </p:nvCxnSpPr>
            <p:spPr>
              <a:xfrm>
                <a:off x="-6674201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54"/>
              <p:cNvCxnSpPr/>
              <p:nvPr/>
            </p:nvCxnSpPr>
            <p:spPr>
              <a:xfrm>
                <a:off x="-6946533" y="2421471"/>
                <a:ext cx="0" cy="272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6" name="Google Shape;1406;p54"/>
            <p:cNvGrpSpPr/>
            <p:nvPr/>
          </p:nvGrpSpPr>
          <p:grpSpPr>
            <a:xfrm>
              <a:off x="-536200" y="2425075"/>
              <a:ext cx="2998500" cy="2716850"/>
              <a:chOff x="-6946525" y="2425075"/>
              <a:chExt cx="2998500" cy="2716850"/>
            </a:xfrm>
          </p:grpSpPr>
          <p:cxnSp>
            <p:nvCxnSpPr>
              <p:cNvPr id="1407" name="Google Shape;1407;p54"/>
              <p:cNvCxnSpPr/>
              <p:nvPr/>
            </p:nvCxnSpPr>
            <p:spPr>
              <a:xfrm>
                <a:off x="-6946525" y="242507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54"/>
              <p:cNvCxnSpPr/>
              <p:nvPr/>
            </p:nvCxnSpPr>
            <p:spPr>
              <a:xfrm>
                <a:off x="-6946525" y="514192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54"/>
              <p:cNvCxnSpPr/>
              <p:nvPr/>
            </p:nvCxnSpPr>
            <p:spPr>
              <a:xfrm>
                <a:off x="-6946525" y="269676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54"/>
              <p:cNvCxnSpPr/>
              <p:nvPr/>
            </p:nvCxnSpPr>
            <p:spPr>
              <a:xfrm>
                <a:off x="-6946525" y="296844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54"/>
              <p:cNvCxnSpPr/>
              <p:nvPr/>
            </p:nvCxnSpPr>
            <p:spPr>
              <a:xfrm>
                <a:off x="-6946525" y="351181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54"/>
              <p:cNvCxnSpPr/>
              <p:nvPr/>
            </p:nvCxnSpPr>
            <p:spPr>
              <a:xfrm>
                <a:off x="-6946525" y="324013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54"/>
              <p:cNvCxnSpPr/>
              <p:nvPr/>
            </p:nvCxnSpPr>
            <p:spPr>
              <a:xfrm>
                <a:off x="-6946525" y="378350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54"/>
              <p:cNvCxnSpPr/>
              <p:nvPr/>
            </p:nvCxnSpPr>
            <p:spPr>
              <a:xfrm>
                <a:off x="-6946525" y="405518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54"/>
              <p:cNvCxnSpPr/>
              <p:nvPr/>
            </p:nvCxnSpPr>
            <p:spPr>
              <a:xfrm>
                <a:off x="-6946525" y="432687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54"/>
              <p:cNvCxnSpPr/>
              <p:nvPr/>
            </p:nvCxnSpPr>
            <p:spPr>
              <a:xfrm>
                <a:off x="-6946525" y="4598555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54"/>
              <p:cNvCxnSpPr/>
              <p:nvPr/>
            </p:nvCxnSpPr>
            <p:spPr>
              <a:xfrm>
                <a:off x="-6946525" y="4870240"/>
                <a:ext cx="299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8" name="Google Shape;1418;p54"/>
          <p:cNvSpPr txBox="1">
            <a:spLocks noGrp="1"/>
          </p:cNvSpPr>
          <p:nvPr>
            <p:ph type="title"/>
          </p:nvPr>
        </p:nvSpPr>
        <p:spPr>
          <a:xfrm>
            <a:off x="857140" y="19990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Listening!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2" name="Google Shape;1432;p54"/>
          <p:cNvSpPr/>
          <p:nvPr/>
        </p:nvSpPr>
        <p:spPr>
          <a:xfrm>
            <a:off x="5057897" y="3775788"/>
            <a:ext cx="311559" cy="600058"/>
          </a:xfrm>
          <a:custGeom>
            <a:avLst/>
            <a:gdLst/>
            <a:ahLst/>
            <a:cxnLst/>
            <a:rect l="l" t="t" r="r" b="b"/>
            <a:pathLst>
              <a:path w="22306" h="42961" extrusionOk="0">
                <a:moveTo>
                  <a:pt x="14178" y="0"/>
                </a:moveTo>
                <a:lnTo>
                  <a:pt x="6295" y="14055"/>
                </a:lnTo>
                <a:lnTo>
                  <a:pt x="0" y="25238"/>
                </a:lnTo>
                <a:lnTo>
                  <a:pt x="11122" y="25238"/>
                </a:lnTo>
                <a:lnTo>
                  <a:pt x="6539" y="42960"/>
                </a:lnTo>
                <a:lnTo>
                  <a:pt x="22305" y="18211"/>
                </a:lnTo>
                <a:lnTo>
                  <a:pt x="11122" y="18211"/>
                </a:lnTo>
                <a:lnTo>
                  <a:pt x="141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uation Party Digital Memory Book by Slidesgo">
  <a:themeElements>
    <a:clrScheme name="Simple Light">
      <a:dk1>
        <a:srgbClr val="EEFF90"/>
      </a:dk1>
      <a:lt1>
        <a:srgbClr val="000000"/>
      </a:lt1>
      <a:dk2>
        <a:srgbClr val="0054EA"/>
      </a:dk2>
      <a:lt2>
        <a:srgbClr val="FF4CB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dcd64b-812a-41aa-8ee8-975f5f1304d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C40BDC3F73142A5A8F1C0828A12A8" ma:contentTypeVersion="15" ma:contentTypeDescription="Create a new document." ma:contentTypeScope="" ma:versionID="10e30c791b3adfdadc940248ebff7cf2">
  <xsd:schema xmlns:xsd="http://www.w3.org/2001/XMLSchema" xmlns:xs="http://www.w3.org/2001/XMLSchema" xmlns:p="http://schemas.microsoft.com/office/2006/metadata/properties" xmlns:ns3="f4dcd64b-812a-41aa-8ee8-975f5f1304d4" xmlns:ns4="89b8ce3a-d08e-4d47-80a1-0f4aa5750715" targetNamespace="http://schemas.microsoft.com/office/2006/metadata/properties" ma:root="true" ma:fieldsID="b01677ef8939e503ef407452abb395cb" ns3:_="" ns4:_="">
    <xsd:import namespace="f4dcd64b-812a-41aa-8ee8-975f5f1304d4"/>
    <xsd:import namespace="89b8ce3a-d08e-4d47-80a1-0f4aa57507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cd64b-812a-41aa-8ee8-975f5f1304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2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8ce3a-d08e-4d47-80a1-0f4aa57507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5A0330-EE7C-43B7-AA3E-6725E574F6BA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89b8ce3a-d08e-4d47-80a1-0f4aa5750715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4dcd64b-812a-41aa-8ee8-975f5f1304d4"/>
  </ds:schemaRefs>
</ds:datastoreItem>
</file>

<file path=customXml/itemProps2.xml><?xml version="1.0" encoding="utf-8"?>
<ds:datastoreItem xmlns:ds="http://schemas.openxmlformats.org/officeDocument/2006/customXml" ds:itemID="{144DF9AA-941B-4EA0-A6F8-CB9AB904E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6628A3-D22A-42CE-9DDE-108C29516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cd64b-812a-41aa-8ee8-975f5f1304d4"/>
    <ds:schemaRef ds:uri="89b8ce3a-d08e-4d47-80a1-0f4aa5750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110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Red Rose</vt:lpstr>
      <vt:lpstr>Lato</vt:lpstr>
      <vt:lpstr>Arial</vt:lpstr>
      <vt:lpstr>Graduation Party Digital Memory Book by Slidesgo</vt:lpstr>
      <vt:lpstr>Gig-Guide</vt:lpstr>
      <vt:lpstr>What is it?</vt:lpstr>
      <vt:lpstr>Research</vt:lpstr>
      <vt:lpstr>PowerPoint Presentation</vt:lpstr>
      <vt:lpstr>Organisation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GigGuide</dc:title>
  <cp:lastModifiedBy>PATRICK HESSION - STUDENT</cp:lastModifiedBy>
  <cp:revision>5</cp:revision>
  <dcterms:modified xsi:type="dcterms:W3CDTF">2024-05-01T12:04:39Z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0x0101006EDC40BDC3F73142A5A8F1C0828A12A8</vt:lpwstr>
  </property>
</Properties>
</file>