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3" r:id="rId6"/>
    <p:sldId id="285" r:id="rId7"/>
    <p:sldId id="264" r:id="rId8"/>
    <p:sldId id="265" r:id="rId9"/>
    <p:sldId id="282" r:id="rId10"/>
    <p:sldId id="283" r:id="rId11"/>
    <p:sldId id="284" r:id="rId12"/>
    <p:sldId id="266" r:id="rId13"/>
    <p:sldId id="267" r:id="rId14"/>
    <p:sldId id="269" r:id="rId15"/>
    <p:sldId id="279" r:id="rId16"/>
    <p:sldId id="280" r:id="rId17"/>
  </p:sldIdLst>
  <p:sldSz cx="9144000" cy="5143500" type="screen16x9"/>
  <p:notesSz cx="6858000" cy="9144000"/>
  <p:embeddedFontLst>
    <p:embeddedFont>
      <p:font typeface="Raleway SemiBold" panose="020B0604020202020204" charset="-93"/>
      <p:regular r:id="rId19"/>
      <p:bold r:id="rId20"/>
      <p:italic r:id="rId21"/>
      <p:boldItalic r:id="rId22"/>
    </p:embeddedFont>
    <p:embeddedFont>
      <p:font typeface="Raleway" panose="020B0604020202020204" charset="-93"/>
      <p:regular r:id="rId23"/>
      <p:bold r:id="rId24"/>
      <p:italic r:id="rId25"/>
      <p:boldItalic r:id="rId26"/>
    </p:embeddedFont>
    <p:embeddedFont>
      <p:font typeface="Fira Sans Extra Condensed" panose="020B0604020202020204" charset="0"/>
      <p:regular r:id="rId27"/>
      <p:bold r:id="rId28"/>
      <p:italic r:id="rId29"/>
      <p:boldItalic r:id="rId30"/>
    </p:embeddedFont>
    <p:embeddedFont>
      <p:font typeface="Fira Sans Extra Condensed SemiBold" panose="020B0604020202020204" charset="0"/>
      <p:regular r:id="rId31"/>
      <p:bold r:id="rId32"/>
      <p:italic r:id="rId33"/>
      <p:boldItalic r:id="rId34"/>
    </p:embeddedFont>
    <p:embeddedFont>
      <p:font typeface="Golos Text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7B977F-3ADD-4296-9437-0FED234B575E}">
  <a:tblStyle styleId="{8C7B977F-3ADD-4296-9437-0FED234B575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F2F6"/>
          </a:solidFill>
        </a:fill>
      </a:tcStyle>
    </a:wholeTbl>
    <a:band1H>
      <a:tcTxStyle/>
      <a:tcStyle>
        <a:tcBdr/>
        <a:fill>
          <a:solidFill>
            <a:srgbClr val="E3E3E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3E3E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825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215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628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93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934175" y="2657688"/>
            <a:ext cx="3781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/>
          </p:nvPr>
        </p:nvSpPr>
        <p:spPr>
          <a:xfrm>
            <a:off x="3909424" y="1644013"/>
            <a:ext cx="183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-60" y="0"/>
            <a:ext cx="9150127" cy="5143500"/>
            <a:chOff x="-60" y="0"/>
            <a:chExt cx="9150127" cy="5143500"/>
          </a:xfrm>
        </p:grpSpPr>
        <p:sp>
          <p:nvSpPr>
            <p:cNvPr id="23" name="Google Shape;23;p3"/>
            <p:cNvSpPr/>
            <p:nvPr/>
          </p:nvSpPr>
          <p:spPr>
            <a:xfrm flipH="1">
              <a:off x="-8" y="0"/>
              <a:ext cx="5283375" cy="724075"/>
            </a:xfrm>
            <a:custGeom>
              <a:avLst/>
              <a:gdLst/>
              <a:ahLst/>
              <a:cxnLst/>
              <a:rect l="l" t="t" r="r" b="b"/>
              <a:pathLst>
                <a:path w="211335" h="28963" extrusionOk="0">
                  <a:moveTo>
                    <a:pt x="0" y="0"/>
                  </a:moveTo>
                  <a:cubicBezTo>
                    <a:pt x="0" y="0"/>
                    <a:pt x="10821" y="19612"/>
                    <a:pt x="30968" y="22656"/>
                  </a:cubicBezTo>
                  <a:cubicBezTo>
                    <a:pt x="32896" y="22847"/>
                    <a:pt x="34730" y="22937"/>
                    <a:pt x="36478" y="22937"/>
                  </a:cubicBezTo>
                  <a:cubicBezTo>
                    <a:pt x="53254" y="22937"/>
                    <a:pt x="62082" y="14695"/>
                    <a:pt x="69317" y="9212"/>
                  </a:cubicBezTo>
                  <a:cubicBezTo>
                    <a:pt x="74914" y="4973"/>
                    <a:pt x="87746" y="1908"/>
                    <a:pt x="102435" y="1908"/>
                  </a:cubicBezTo>
                  <a:cubicBezTo>
                    <a:pt x="116147" y="1908"/>
                    <a:pt x="131475" y="4578"/>
                    <a:pt x="144046" y="11455"/>
                  </a:cubicBezTo>
                  <a:cubicBezTo>
                    <a:pt x="166014" y="23473"/>
                    <a:pt x="190391" y="28962"/>
                    <a:pt x="204581" y="28962"/>
                  </a:cubicBezTo>
                  <a:cubicBezTo>
                    <a:pt x="207208" y="28962"/>
                    <a:pt x="209486" y="28774"/>
                    <a:pt x="211334" y="28404"/>
                  </a:cubicBezTo>
                  <a:lnTo>
                    <a:pt x="211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5400000" flipH="1">
              <a:off x="-718101" y="3350974"/>
              <a:ext cx="2510567" cy="1074485"/>
            </a:xfrm>
            <a:custGeom>
              <a:avLst/>
              <a:gdLst/>
              <a:ahLst/>
              <a:cxnLst/>
              <a:rect l="l" t="t" r="r" b="b"/>
              <a:pathLst>
                <a:path w="92564" h="39616" extrusionOk="0">
                  <a:moveTo>
                    <a:pt x="18139" y="1"/>
                  </a:moveTo>
                  <a:cubicBezTo>
                    <a:pt x="8181" y="1"/>
                    <a:pt x="0" y="6647"/>
                    <a:pt x="0" y="6647"/>
                  </a:cubicBezTo>
                  <a:lnTo>
                    <a:pt x="0" y="39616"/>
                  </a:lnTo>
                  <a:lnTo>
                    <a:pt x="92564" y="39616"/>
                  </a:lnTo>
                  <a:cubicBezTo>
                    <a:pt x="92564" y="39616"/>
                    <a:pt x="92391" y="25487"/>
                    <a:pt x="74930" y="25487"/>
                  </a:cubicBezTo>
                  <a:cubicBezTo>
                    <a:pt x="74426" y="25487"/>
                    <a:pt x="73908" y="25498"/>
                    <a:pt x="73375" y="25522"/>
                  </a:cubicBezTo>
                  <a:cubicBezTo>
                    <a:pt x="66280" y="25844"/>
                    <a:pt x="62023" y="31240"/>
                    <a:pt x="57822" y="34206"/>
                  </a:cubicBezTo>
                  <a:cubicBezTo>
                    <a:pt x="55291" y="35992"/>
                    <a:pt x="52707" y="36932"/>
                    <a:pt x="50241" y="36932"/>
                  </a:cubicBezTo>
                  <a:cubicBezTo>
                    <a:pt x="47104" y="36932"/>
                    <a:pt x="44159" y="35411"/>
                    <a:pt x="41760" y="32177"/>
                  </a:cubicBezTo>
                  <a:cubicBezTo>
                    <a:pt x="37871" y="26936"/>
                    <a:pt x="44068" y="14052"/>
                    <a:pt x="30797" y="4236"/>
                  </a:cubicBezTo>
                  <a:cubicBezTo>
                    <a:pt x="26572" y="1110"/>
                    <a:pt x="22207" y="1"/>
                    <a:pt x="18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7262643" y="0"/>
              <a:ext cx="1881359" cy="1390040"/>
            </a:xfrm>
            <a:custGeom>
              <a:avLst/>
              <a:gdLst/>
              <a:ahLst/>
              <a:cxnLst/>
              <a:rect l="l" t="t" r="r" b="b"/>
              <a:pathLst>
                <a:path w="77710" h="57410" extrusionOk="0">
                  <a:moveTo>
                    <a:pt x="1" y="0"/>
                  </a:moveTo>
                  <a:lnTo>
                    <a:pt x="1" y="54862"/>
                  </a:lnTo>
                  <a:cubicBezTo>
                    <a:pt x="1" y="54862"/>
                    <a:pt x="2361" y="57409"/>
                    <a:pt x="5982" y="57409"/>
                  </a:cubicBezTo>
                  <a:cubicBezTo>
                    <a:pt x="7269" y="57409"/>
                    <a:pt x="8715" y="57088"/>
                    <a:pt x="10272" y="56216"/>
                  </a:cubicBezTo>
                  <a:cubicBezTo>
                    <a:pt x="19022" y="51313"/>
                    <a:pt x="10516" y="38402"/>
                    <a:pt x="19022" y="35082"/>
                  </a:cubicBezTo>
                  <a:cubicBezTo>
                    <a:pt x="20275" y="34593"/>
                    <a:pt x="21380" y="34380"/>
                    <a:pt x="22379" y="34380"/>
                  </a:cubicBezTo>
                  <a:cubicBezTo>
                    <a:pt x="29143" y="34380"/>
                    <a:pt x="31072" y="44145"/>
                    <a:pt x="41524" y="44145"/>
                  </a:cubicBezTo>
                  <a:cubicBezTo>
                    <a:pt x="42338" y="44145"/>
                    <a:pt x="43204" y="44086"/>
                    <a:pt x="44128" y="43958"/>
                  </a:cubicBezTo>
                  <a:cubicBezTo>
                    <a:pt x="56047" y="42310"/>
                    <a:pt x="61626" y="34067"/>
                    <a:pt x="63149" y="24177"/>
                  </a:cubicBezTo>
                  <a:cubicBezTo>
                    <a:pt x="64986" y="12227"/>
                    <a:pt x="71877" y="354"/>
                    <a:pt x="77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34176" y="3311000"/>
              <a:ext cx="6215891" cy="1832458"/>
            </a:xfrm>
            <a:custGeom>
              <a:avLst/>
              <a:gdLst/>
              <a:ahLst/>
              <a:cxnLst/>
              <a:rect l="l" t="t" r="r" b="b"/>
              <a:pathLst>
                <a:path w="211335" h="62302" extrusionOk="0">
                  <a:moveTo>
                    <a:pt x="211335" y="0"/>
                  </a:moveTo>
                  <a:cubicBezTo>
                    <a:pt x="200514" y="1015"/>
                    <a:pt x="195020" y="32207"/>
                    <a:pt x="188173" y="43873"/>
                  </a:cubicBezTo>
                  <a:cubicBezTo>
                    <a:pt x="184850" y="49535"/>
                    <a:pt x="177285" y="52090"/>
                    <a:pt x="168929" y="52090"/>
                  </a:cubicBezTo>
                  <a:cubicBezTo>
                    <a:pt x="160068" y="52090"/>
                    <a:pt x="150318" y="49217"/>
                    <a:pt x="143791" y="44128"/>
                  </a:cubicBezTo>
                  <a:cubicBezTo>
                    <a:pt x="138187" y="39755"/>
                    <a:pt x="131145" y="37613"/>
                    <a:pt x="123279" y="37613"/>
                  </a:cubicBezTo>
                  <a:cubicBezTo>
                    <a:pt x="113351" y="37613"/>
                    <a:pt x="102110" y="41026"/>
                    <a:pt x="90790" y="47677"/>
                  </a:cubicBezTo>
                  <a:cubicBezTo>
                    <a:pt x="73839" y="57635"/>
                    <a:pt x="62376" y="59805"/>
                    <a:pt x="54478" y="59805"/>
                  </a:cubicBezTo>
                  <a:cubicBezTo>
                    <a:pt x="52924" y="59805"/>
                    <a:pt x="51507" y="59721"/>
                    <a:pt x="50214" y="59596"/>
                  </a:cubicBezTo>
                  <a:cubicBezTo>
                    <a:pt x="43110" y="58909"/>
                    <a:pt x="34558" y="50147"/>
                    <a:pt x="23995" y="50147"/>
                  </a:cubicBezTo>
                  <a:cubicBezTo>
                    <a:pt x="22867" y="50147"/>
                    <a:pt x="21716" y="50247"/>
                    <a:pt x="20542" y="50467"/>
                  </a:cubicBezTo>
                  <a:cubicBezTo>
                    <a:pt x="8370" y="52749"/>
                    <a:pt x="0" y="62301"/>
                    <a:pt x="0" y="62301"/>
                  </a:cubicBezTo>
                  <a:lnTo>
                    <a:pt x="211335" y="62301"/>
                  </a:lnTo>
                  <a:lnTo>
                    <a:pt x="211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805505" y="584605"/>
            <a:ext cx="7351535" cy="4116049"/>
            <a:chOff x="805505" y="584605"/>
            <a:chExt cx="7351535" cy="4116049"/>
          </a:xfrm>
        </p:grpSpPr>
        <p:grpSp>
          <p:nvGrpSpPr>
            <p:cNvPr id="28" name="Google Shape;28;p3"/>
            <p:cNvGrpSpPr/>
            <p:nvPr/>
          </p:nvGrpSpPr>
          <p:grpSpPr>
            <a:xfrm flipH="1">
              <a:off x="805505" y="4080205"/>
              <a:ext cx="644085" cy="620449"/>
              <a:chOff x="4986625" y="2621000"/>
              <a:chExt cx="1166822" cy="1124002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5026196" y="3250592"/>
                <a:ext cx="227472" cy="59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1" fill="none" extrusionOk="0">
                    <a:moveTo>
                      <a:pt x="0" y="1"/>
                    </a:moveTo>
                    <a:lnTo>
                      <a:pt x="3840" y="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5253614" y="2795696"/>
                <a:ext cx="118771" cy="206451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3485" fill="none" extrusionOk="0">
                    <a:moveTo>
                      <a:pt x="1" y="1"/>
                    </a:moveTo>
                    <a:lnTo>
                      <a:pt x="2004" y="3485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5530436" y="2795696"/>
                <a:ext cx="148449" cy="206451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3485" fill="none" extrusionOk="0">
                    <a:moveTo>
                      <a:pt x="1" y="1"/>
                    </a:moveTo>
                    <a:lnTo>
                      <a:pt x="2505" y="3485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5372328" y="3250592"/>
                <a:ext cx="108819" cy="207695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3506" fill="none" extrusionOk="0">
                    <a:moveTo>
                      <a:pt x="1836" y="1"/>
                    </a:moveTo>
                    <a:lnTo>
                      <a:pt x="0" y="3505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4986625" y="3002084"/>
                <a:ext cx="153307" cy="5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1" fill="none" extrusionOk="0">
                    <a:moveTo>
                      <a:pt x="2588" y="1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5063339" y="3458224"/>
                <a:ext cx="111189" cy="6925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169" fill="none" extrusionOk="0">
                    <a:moveTo>
                      <a:pt x="0" y="1169"/>
                    </a:moveTo>
                    <a:lnTo>
                      <a:pt x="1876" y="0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5530436" y="3112150"/>
                <a:ext cx="148449" cy="108824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1837" fill="none" extrusionOk="0">
                    <a:moveTo>
                      <a:pt x="1" y="1"/>
                    </a:moveTo>
                    <a:lnTo>
                      <a:pt x="2505" y="1837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5787592" y="2795696"/>
                <a:ext cx="128605" cy="206451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3485" fill="none" extrusionOk="0">
                    <a:moveTo>
                      <a:pt x="0" y="3485"/>
                    </a:moveTo>
                    <a:lnTo>
                      <a:pt x="2170" y="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5860929" y="3166472"/>
                <a:ext cx="183755" cy="59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1" fill="none" extrusionOk="0">
                    <a:moveTo>
                      <a:pt x="1" y="1"/>
                    </a:moveTo>
                    <a:lnTo>
                      <a:pt x="3102" y="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5826926" y="3458224"/>
                <a:ext cx="89271" cy="178016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5" fill="none" extrusionOk="0">
                    <a:moveTo>
                      <a:pt x="1" y="0"/>
                    </a:moveTo>
                    <a:lnTo>
                      <a:pt x="1506" y="3005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5530436" y="3418653"/>
                <a:ext cx="74225" cy="217589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3673" fill="none" extrusionOk="0">
                    <a:moveTo>
                      <a:pt x="1253" y="1"/>
                    </a:moveTo>
                    <a:lnTo>
                      <a:pt x="1" y="3673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5312912" y="3636178"/>
                <a:ext cx="113795" cy="108824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1837" fill="none" extrusionOk="0">
                    <a:moveTo>
                      <a:pt x="1" y="1"/>
                    </a:moveTo>
                    <a:lnTo>
                      <a:pt x="1920" y="1837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5716801" y="3690619"/>
                <a:ext cx="110182" cy="54382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918" fill="none" extrusionOk="0">
                    <a:moveTo>
                      <a:pt x="0" y="1"/>
                    </a:moveTo>
                    <a:lnTo>
                      <a:pt x="1860" y="918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5952808" y="3354378"/>
                <a:ext cx="131448" cy="6433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086" fill="none" extrusionOk="0">
                    <a:moveTo>
                      <a:pt x="0" y="1086"/>
                    </a:moveTo>
                    <a:lnTo>
                      <a:pt x="2218" y="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5952808" y="3002084"/>
                <a:ext cx="200637" cy="50828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858" fill="none" extrusionOk="0">
                    <a:moveTo>
                      <a:pt x="0" y="1"/>
                    </a:moveTo>
                    <a:lnTo>
                      <a:pt x="3387" y="858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5716801" y="2621000"/>
                <a:ext cx="70848" cy="174758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2950" fill="none" extrusionOk="0">
                    <a:moveTo>
                      <a:pt x="0" y="2950"/>
                    </a:moveTo>
                    <a:lnTo>
                      <a:pt x="1195" y="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5426650" y="2621000"/>
                <a:ext cx="54499" cy="125293"/>
              </a:xfrm>
              <a:custGeom>
                <a:avLst/>
                <a:gdLst/>
                <a:ahLst/>
                <a:cxnLst/>
                <a:rect l="l" t="t" r="r" b="b"/>
                <a:pathLst>
                  <a:path w="920" h="2115" fill="none" extrusionOk="0">
                    <a:moveTo>
                      <a:pt x="919" y="1"/>
                    </a:moveTo>
                    <a:lnTo>
                      <a:pt x="0" y="2115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5716801" y="3299997"/>
                <a:ext cx="70848" cy="118717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2004" fill="none" extrusionOk="0">
                    <a:moveTo>
                      <a:pt x="1195" y="0"/>
                    </a:moveTo>
                    <a:lnTo>
                      <a:pt x="0" y="2004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6044628" y="3492879"/>
                <a:ext cx="108819" cy="143361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2420" fill="none" extrusionOk="0">
                    <a:moveTo>
                      <a:pt x="1837" y="0"/>
                    </a:moveTo>
                    <a:lnTo>
                      <a:pt x="1" y="2420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48;p3"/>
            <p:cNvGrpSpPr/>
            <p:nvPr/>
          </p:nvGrpSpPr>
          <p:grpSpPr>
            <a:xfrm flipH="1">
              <a:off x="7512955" y="584605"/>
              <a:ext cx="644085" cy="620449"/>
              <a:chOff x="4986625" y="2621000"/>
              <a:chExt cx="1166822" cy="1124002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5026196" y="3250592"/>
                <a:ext cx="227472" cy="59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1" fill="none" extrusionOk="0">
                    <a:moveTo>
                      <a:pt x="0" y="1"/>
                    </a:moveTo>
                    <a:lnTo>
                      <a:pt x="3840" y="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5253614" y="2795696"/>
                <a:ext cx="118771" cy="206451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3485" fill="none" extrusionOk="0">
                    <a:moveTo>
                      <a:pt x="1" y="1"/>
                    </a:moveTo>
                    <a:lnTo>
                      <a:pt x="2004" y="3485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5530436" y="2795696"/>
                <a:ext cx="148449" cy="206451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3485" fill="none" extrusionOk="0">
                    <a:moveTo>
                      <a:pt x="1" y="1"/>
                    </a:moveTo>
                    <a:lnTo>
                      <a:pt x="2505" y="3485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5372328" y="3250592"/>
                <a:ext cx="108819" cy="207695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3506" fill="none" extrusionOk="0">
                    <a:moveTo>
                      <a:pt x="1836" y="1"/>
                    </a:moveTo>
                    <a:lnTo>
                      <a:pt x="0" y="3505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4986625" y="3002084"/>
                <a:ext cx="153307" cy="5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1" fill="none" extrusionOk="0">
                    <a:moveTo>
                      <a:pt x="2588" y="1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5063339" y="3458224"/>
                <a:ext cx="111189" cy="6925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169" fill="none" extrusionOk="0">
                    <a:moveTo>
                      <a:pt x="0" y="1169"/>
                    </a:moveTo>
                    <a:lnTo>
                      <a:pt x="1876" y="0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5530436" y="3112150"/>
                <a:ext cx="148449" cy="108824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1837" fill="none" extrusionOk="0">
                    <a:moveTo>
                      <a:pt x="1" y="1"/>
                    </a:moveTo>
                    <a:lnTo>
                      <a:pt x="2505" y="1837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5787592" y="2795696"/>
                <a:ext cx="128605" cy="206451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3485" fill="none" extrusionOk="0">
                    <a:moveTo>
                      <a:pt x="0" y="3485"/>
                    </a:moveTo>
                    <a:lnTo>
                      <a:pt x="2170" y="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5860929" y="3166472"/>
                <a:ext cx="183755" cy="59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1" fill="none" extrusionOk="0">
                    <a:moveTo>
                      <a:pt x="1" y="1"/>
                    </a:moveTo>
                    <a:lnTo>
                      <a:pt x="3102" y="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5826926" y="3458224"/>
                <a:ext cx="89271" cy="178016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5" fill="none" extrusionOk="0">
                    <a:moveTo>
                      <a:pt x="1" y="0"/>
                    </a:moveTo>
                    <a:lnTo>
                      <a:pt x="1506" y="3005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5530436" y="3418653"/>
                <a:ext cx="74225" cy="217589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3673" fill="none" extrusionOk="0">
                    <a:moveTo>
                      <a:pt x="1253" y="1"/>
                    </a:moveTo>
                    <a:lnTo>
                      <a:pt x="1" y="3673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5312912" y="3636178"/>
                <a:ext cx="113795" cy="108824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1837" fill="none" extrusionOk="0">
                    <a:moveTo>
                      <a:pt x="1" y="1"/>
                    </a:moveTo>
                    <a:lnTo>
                      <a:pt x="1920" y="1837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716801" y="3690619"/>
                <a:ext cx="110182" cy="54382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918" fill="none" extrusionOk="0">
                    <a:moveTo>
                      <a:pt x="0" y="1"/>
                    </a:moveTo>
                    <a:lnTo>
                      <a:pt x="1860" y="918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5952808" y="3354378"/>
                <a:ext cx="131448" cy="6433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086" fill="none" extrusionOk="0">
                    <a:moveTo>
                      <a:pt x="0" y="1086"/>
                    </a:moveTo>
                    <a:lnTo>
                      <a:pt x="2218" y="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5952808" y="3002084"/>
                <a:ext cx="200637" cy="50828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858" fill="none" extrusionOk="0">
                    <a:moveTo>
                      <a:pt x="0" y="1"/>
                    </a:moveTo>
                    <a:lnTo>
                      <a:pt x="3387" y="858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716801" y="2621000"/>
                <a:ext cx="70848" cy="174758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2950" fill="none" extrusionOk="0">
                    <a:moveTo>
                      <a:pt x="0" y="2950"/>
                    </a:moveTo>
                    <a:lnTo>
                      <a:pt x="1195" y="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426650" y="2621000"/>
                <a:ext cx="54499" cy="125293"/>
              </a:xfrm>
              <a:custGeom>
                <a:avLst/>
                <a:gdLst/>
                <a:ahLst/>
                <a:cxnLst/>
                <a:rect l="l" t="t" r="r" b="b"/>
                <a:pathLst>
                  <a:path w="920" h="2115" fill="none" extrusionOk="0">
                    <a:moveTo>
                      <a:pt x="919" y="1"/>
                    </a:moveTo>
                    <a:lnTo>
                      <a:pt x="0" y="2115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716801" y="3299997"/>
                <a:ext cx="70848" cy="118717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2004" fill="none" extrusionOk="0">
                    <a:moveTo>
                      <a:pt x="1195" y="0"/>
                    </a:moveTo>
                    <a:lnTo>
                      <a:pt x="0" y="2004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6044628" y="3492879"/>
                <a:ext cx="108819" cy="143361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2420" fill="none" extrusionOk="0">
                    <a:moveTo>
                      <a:pt x="1837" y="0"/>
                    </a:moveTo>
                    <a:lnTo>
                      <a:pt x="1" y="2420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15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4"/>
          <p:cNvGrpSpPr/>
          <p:nvPr/>
        </p:nvGrpSpPr>
        <p:grpSpPr>
          <a:xfrm>
            <a:off x="-24170" y="-193725"/>
            <a:ext cx="9250613" cy="5343505"/>
            <a:chOff x="-24170" y="-193725"/>
            <a:chExt cx="9250613" cy="5343505"/>
          </a:xfrm>
        </p:grpSpPr>
        <p:sp>
          <p:nvSpPr>
            <p:cNvPr id="285" name="Google Shape;285;p14"/>
            <p:cNvSpPr/>
            <p:nvPr/>
          </p:nvSpPr>
          <p:spPr>
            <a:xfrm rot="10800000" flipH="1">
              <a:off x="4709767" y="4527831"/>
              <a:ext cx="4492454" cy="615681"/>
            </a:xfrm>
            <a:custGeom>
              <a:avLst/>
              <a:gdLst/>
              <a:ahLst/>
              <a:cxnLst/>
              <a:rect l="l" t="t" r="r" b="b"/>
              <a:pathLst>
                <a:path w="211335" h="28963" extrusionOk="0">
                  <a:moveTo>
                    <a:pt x="0" y="0"/>
                  </a:moveTo>
                  <a:cubicBezTo>
                    <a:pt x="0" y="0"/>
                    <a:pt x="10821" y="19612"/>
                    <a:pt x="30968" y="22656"/>
                  </a:cubicBezTo>
                  <a:cubicBezTo>
                    <a:pt x="32896" y="22847"/>
                    <a:pt x="34730" y="22937"/>
                    <a:pt x="36478" y="22937"/>
                  </a:cubicBezTo>
                  <a:cubicBezTo>
                    <a:pt x="53254" y="22937"/>
                    <a:pt x="62082" y="14695"/>
                    <a:pt x="69317" y="9212"/>
                  </a:cubicBezTo>
                  <a:cubicBezTo>
                    <a:pt x="74914" y="4973"/>
                    <a:pt x="87746" y="1908"/>
                    <a:pt x="102435" y="1908"/>
                  </a:cubicBezTo>
                  <a:cubicBezTo>
                    <a:pt x="116147" y="1908"/>
                    <a:pt x="131475" y="4578"/>
                    <a:pt x="144046" y="11455"/>
                  </a:cubicBezTo>
                  <a:cubicBezTo>
                    <a:pt x="166014" y="23473"/>
                    <a:pt x="190391" y="28962"/>
                    <a:pt x="204581" y="28962"/>
                  </a:cubicBezTo>
                  <a:cubicBezTo>
                    <a:pt x="207208" y="28962"/>
                    <a:pt x="209486" y="28774"/>
                    <a:pt x="211334" y="28404"/>
                  </a:cubicBezTo>
                  <a:lnTo>
                    <a:pt x="211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 flipH="1">
              <a:off x="8023104" y="-193725"/>
              <a:ext cx="1203339" cy="889137"/>
            </a:xfrm>
            <a:custGeom>
              <a:avLst/>
              <a:gdLst/>
              <a:ahLst/>
              <a:cxnLst/>
              <a:rect l="l" t="t" r="r" b="b"/>
              <a:pathLst>
                <a:path w="77710" h="57410" extrusionOk="0">
                  <a:moveTo>
                    <a:pt x="1" y="0"/>
                  </a:moveTo>
                  <a:lnTo>
                    <a:pt x="1" y="54862"/>
                  </a:lnTo>
                  <a:cubicBezTo>
                    <a:pt x="1" y="54862"/>
                    <a:pt x="2361" y="57409"/>
                    <a:pt x="5982" y="57409"/>
                  </a:cubicBezTo>
                  <a:cubicBezTo>
                    <a:pt x="7269" y="57409"/>
                    <a:pt x="8715" y="57088"/>
                    <a:pt x="10272" y="56216"/>
                  </a:cubicBezTo>
                  <a:cubicBezTo>
                    <a:pt x="19022" y="51313"/>
                    <a:pt x="10516" y="38402"/>
                    <a:pt x="19022" y="35082"/>
                  </a:cubicBezTo>
                  <a:cubicBezTo>
                    <a:pt x="20275" y="34593"/>
                    <a:pt x="21380" y="34380"/>
                    <a:pt x="22379" y="34380"/>
                  </a:cubicBezTo>
                  <a:cubicBezTo>
                    <a:pt x="29143" y="34380"/>
                    <a:pt x="31072" y="44145"/>
                    <a:pt x="41524" y="44145"/>
                  </a:cubicBezTo>
                  <a:cubicBezTo>
                    <a:pt x="42338" y="44145"/>
                    <a:pt x="43204" y="44086"/>
                    <a:pt x="44128" y="43958"/>
                  </a:cubicBezTo>
                  <a:cubicBezTo>
                    <a:pt x="56047" y="42310"/>
                    <a:pt x="61626" y="34067"/>
                    <a:pt x="63149" y="24177"/>
                  </a:cubicBezTo>
                  <a:cubicBezTo>
                    <a:pt x="64986" y="12227"/>
                    <a:pt x="71877" y="354"/>
                    <a:pt x="77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 rot="10800000">
              <a:off x="-24170" y="-8072"/>
              <a:ext cx="4487170" cy="1322827"/>
            </a:xfrm>
            <a:custGeom>
              <a:avLst/>
              <a:gdLst/>
              <a:ahLst/>
              <a:cxnLst/>
              <a:rect l="l" t="t" r="r" b="b"/>
              <a:pathLst>
                <a:path w="211335" h="62302" extrusionOk="0">
                  <a:moveTo>
                    <a:pt x="211335" y="0"/>
                  </a:moveTo>
                  <a:cubicBezTo>
                    <a:pt x="200514" y="1015"/>
                    <a:pt x="195020" y="32207"/>
                    <a:pt x="188173" y="43873"/>
                  </a:cubicBezTo>
                  <a:cubicBezTo>
                    <a:pt x="184850" y="49535"/>
                    <a:pt x="177285" y="52090"/>
                    <a:pt x="168929" y="52090"/>
                  </a:cubicBezTo>
                  <a:cubicBezTo>
                    <a:pt x="160068" y="52090"/>
                    <a:pt x="150318" y="49217"/>
                    <a:pt x="143791" y="44128"/>
                  </a:cubicBezTo>
                  <a:cubicBezTo>
                    <a:pt x="138187" y="39755"/>
                    <a:pt x="131145" y="37613"/>
                    <a:pt x="123279" y="37613"/>
                  </a:cubicBezTo>
                  <a:cubicBezTo>
                    <a:pt x="113351" y="37613"/>
                    <a:pt x="102110" y="41026"/>
                    <a:pt x="90790" y="47677"/>
                  </a:cubicBezTo>
                  <a:cubicBezTo>
                    <a:pt x="73839" y="57635"/>
                    <a:pt x="62376" y="59805"/>
                    <a:pt x="54478" y="59805"/>
                  </a:cubicBezTo>
                  <a:cubicBezTo>
                    <a:pt x="52924" y="59805"/>
                    <a:pt x="51507" y="59721"/>
                    <a:pt x="50214" y="59596"/>
                  </a:cubicBezTo>
                  <a:cubicBezTo>
                    <a:pt x="43110" y="58909"/>
                    <a:pt x="34558" y="50147"/>
                    <a:pt x="23995" y="50147"/>
                  </a:cubicBezTo>
                  <a:cubicBezTo>
                    <a:pt x="22867" y="50147"/>
                    <a:pt x="21716" y="50247"/>
                    <a:pt x="20542" y="50467"/>
                  </a:cubicBezTo>
                  <a:cubicBezTo>
                    <a:pt x="8370" y="52749"/>
                    <a:pt x="0" y="62301"/>
                    <a:pt x="0" y="62301"/>
                  </a:cubicBezTo>
                  <a:lnTo>
                    <a:pt x="211335" y="62301"/>
                  </a:lnTo>
                  <a:lnTo>
                    <a:pt x="21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 rot="5400000" flipH="1">
              <a:off x="-501603" y="3897754"/>
              <a:ext cx="1753625" cy="750426"/>
            </a:xfrm>
            <a:custGeom>
              <a:avLst/>
              <a:gdLst/>
              <a:ahLst/>
              <a:cxnLst/>
              <a:rect l="l" t="t" r="r" b="b"/>
              <a:pathLst>
                <a:path w="92564" h="39616" extrusionOk="0">
                  <a:moveTo>
                    <a:pt x="18139" y="1"/>
                  </a:moveTo>
                  <a:cubicBezTo>
                    <a:pt x="8181" y="1"/>
                    <a:pt x="0" y="6647"/>
                    <a:pt x="0" y="6647"/>
                  </a:cubicBezTo>
                  <a:lnTo>
                    <a:pt x="0" y="39616"/>
                  </a:lnTo>
                  <a:lnTo>
                    <a:pt x="92564" y="39616"/>
                  </a:lnTo>
                  <a:cubicBezTo>
                    <a:pt x="92564" y="39616"/>
                    <a:pt x="92391" y="25487"/>
                    <a:pt x="74930" y="25487"/>
                  </a:cubicBezTo>
                  <a:cubicBezTo>
                    <a:pt x="74426" y="25487"/>
                    <a:pt x="73908" y="25498"/>
                    <a:pt x="73375" y="25522"/>
                  </a:cubicBezTo>
                  <a:cubicBezTo>
                    <a:pt x="66280" y="25844"/>
                    <a:pt x="62023" y="31240"/>
                    <a:pt x="57822" y="34206"/>
                  </a:cubicBezTo>
                  <a:cubicBezTo>
                    <a:pt x="55291" y="35992"/>
                    <a:pt x="52707" y="36932"/>
                    <a:pt x="50241" y="36932"/>
                  </a:cubicBezTo>
                  <a:cubicBezTo>
                    <a:pt x="47104" y="36932"/>
                    <a:pt x="44159" y="35411"/>
                    <a:pt x="41760" y="32177"/>
                  </a:cubicBezTo>
                  <a:cubicBezTo>
                    <a:pt x="37871" y="26936"/>
                    <a:pt x="44068" y="14052"/>
                    <a:pt x="30797" y="4236"/>
                  </a:cubicBezTo>
                  <a:cubicBezTo>
                    <a:pt x="26572" y="1110"/>
                    <a:pt x="22207" y="1"/>
                    <a:pt x="18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14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4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6"/>
          <p:cNvGrpSpPr/>
          <p:nvPr/>
        </p:nvGrpSpPr>
        <p:grpSpPr>
          <a:xfrm>
            <a:off x="-40067" y="-24216"/>
            <a:ext cx="9190327" cy="5173939"/>
            <a:chOff x="-40067" y="-24216"/>
            <a:chExt cx="9190327" cy="5173939"/>
          </a:xfrm>
        </p:grpSpPr>
        <p:sp>
          <p:nvSpPr>
            <p:cNvPr id="294" name="Google Shape;294;p16"/>
            <p:cNvSpPr/>
            <p:nvPr/>
          </p:nvSpPr>
          <p:spPr>
            <a:xfrm rot="5400000">
              <a:off x="-501612" y="501599"/>
              <a:ext cx="1753625" cy="750426"/>
            </a:xfrm>
            <a:custGeom>
              <a:avLst/>
              <a:gdLst/>
              <a:ahLst/>
              <a:cxnLst/>
              <a:rect l="l" t="t" r="r" b="b"/>
              <a:pathLst>
                <a:path w="92564" h="39616" extrusionOk="0">
                  <a:moveTo>
                    <a:pt x="18139" y="1"/>
                  </a:moveTo>
                  <a:cubicBezTo>
                    <a:pt x="8181" y="1"/>
                    <a:pt x="0" y="6647"/>
                    <a:pt x="0" y="6647"/>
                  </a:cubicBezTo>
                  <a:lnTo>
                    <a:pt x="0" y="39616"/>
                  </a:lnTo>
                  <a:lnTo>
                    <a:pt x="92564" y="39616"/>
                  </a:lnTo>
                  <a:cubicBezTo>
                    <a:pt x="92564" y="39616"/>
                    <a:pt x="92391" y="25487"/>
                    <a:pt x="74930" y="25487"/>
                  </a:cubicBezTo>
                  <a:cubicBezTo>
                    <a:pt x="74426" y="25487"/>
                    <a:pt x="73908" y="25498"/>
                    <a:pt x="73375" y="25522"/>
                  </a:cubicBezTo>
                  <a:cubicBezTo>
                    <a:pt x="66280" y="25844"/>
                    <a:pt x="62023" y="31240"/>
                    <a:pt x="57822" y="34206"/>
                  </a:cubicBezTo>
                  <a:cubicBezTo>
                    <a:pt x="55291" y="35992"/>
                    <a:pt x="52707" y="36932"/>
                    <a:pt x="50241" y="36932"/>
                  </a:cubicBezTo>
                  <a:cubicBezTo>
                    <a:pt x="47104" y="36932"/>
                    <a:pt x="44159" y="35411"/>
                    <a:pt x="41760" y="32177"/>
                  </a:cubicBezTo>
                  <a:cubicBezTo>
                    <a:pt x="37871" y="26936"/>
                    <a:pt x="44068" y="14052"/>
                    <a:pt x="30797" y="4236"/>
                  </a:cubicBezTo>
                  <a:cubicBezTo>
                    <a:pt x="26572" y="1110"/>
                    <a:pt x="22207" y="1"/>
                    <a:pt x="18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 rot="10800000">
              <a:off x="7946904" y="4254367"/>
              <a:ext cx="1203339" cy="889137"/>
            </a:xfrm>
            <a:custGeom>
              <a:avLst/>
              <a:gdLst/>
              <a:ahLst/>
              <a:cxnLst/>
              <a:rect l="l" t="t" r="r" b="b"/>
              <a:pathLst>
                <a:path w="77710" h="57410" extrusionOk="0">
                  <a:moveTo>
                    <a:pt x="1" y="0"/>
                  </a:moveTo>
                  <a:lnTo>
                    <a:pt x="1" y="54862"/>
                  </a:lnTo>
                  <a:cubicBezTo>
                    <a:pt x="1" y="54862"/>
                    <a:pt x="2361" y="57409"/>
                    <a:pt x="5982" y="57409"/>
                  </a:cubicBezTo>
                  <a:cubicBezTo>
                    <a:pt x="7269" y="57409"/>
                    <a:pt x="8715" y="57088"/>
                    <a:pt x="10272" y="56216"/>
                  </a:cubicBezTo>
                  <a:cubicBezTo>
                    <a:pt x="19022" y="51313"/>
                    <a:pt x="10516" y="38402"/>
                    <a:pt x="19022" y="35082"/>
                  </a:cubicBezTo>
                  <a:cubicBezTo>
                    <a:pt x="20275" y="34593"/>
                    <a:pt x="21380" y="34380"/>
                    <a:pt x="22379" y="34380"/>
                  </a:cubicBezTo>
                  <a:cubicBezTo>
                    <a:pt x="29143" y="34380"/>
                    <a:pt x="31072" y="44145"/>
                    <a:pt x="41524" y="44145"/>
                  </a:cubicBezTo>
                  <a:cubicBezTo>
                    <a:pt x="42338" y="44145"/>
                    <a:pt x="43204" y="44086"/>
                    <a:pt x="44128" y="43958"/>
                  </a:cubicBezTo>
                  <a:cubicBezTo>
                    <a:pt x="56047" y="42310"/>
                    <a:pt x="61626" y="34067"/>
                    <a:pt x="63149" y="24177"/>
                  </a:cubicBezTo>
                  <a:cubicBezTo>
                    <a:pt x="64986" y="12227"/>
                    <a:pt x="71877" y="354"/>
                    <a:pt x="77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 rot="10800000" flipH="1">
              <a:off x="4663090" y="-24216"/>
              <a:ext cx="4487170" cy="1322827"/>
            </a:xfrm>
            <a:custGeom>
              <a:avLst/>
              <a:gdLst/>
              <a:ahLst/>
              <a:cxnLst/>
              <a:rect l="l" t="t" r="r" b="b"/>
              <a:pathLst>
                <a:path w="211335" h="62302" extrusionOk="0">
                  <a:moveTo>
                    <a:pt x="211335" y="0"/>
                  </a:moveTo>
                  <a:cubicBezTo>
                    <a:pt x="200514" y="1015"/>
                    <a:pt x="195020" y="32207"/>
                    <a:pt x="188173" y="43873"/>
                  </a:cubicBezTo>
                  <a:cubicBezTo>
                    <a:pt x="184850" y="49535"/>
                    <a:pt x="177285" y="52090"/>
                    <a:pt x="168929" y="52090"/>
                  </a:cubicBezTo>
                  <a:cubicBezTo>
                    <a:pt x="160068" y="52090"/>
                    <a:pt x="150318" y="49217"/>
                    <a:pt x="143791" y="44128"/>
                  </a:cubicBezTo>
                  <a:cubicBezTo>
                    <a:pt x="138187" y="39755"/>
                    <a:pt x="131145" y="37613"/>
                    <a:pt x="123279" y="37613"/>
                  </a:cubicBezTo>
                  <a:cubicBezTo>
                    <a:pt x="113351" y="37613"/>
                    <a:pt x="102110" y="41026"/>
                    <a:pt x="90790" y="47677"/>
                  </a:cubicBezTo>
                  <a:cubicBezTo>
                    <a:pt x="73839" y="57635"/>
                    <a:pt x="62376" y="59805"/>
                    <a:pt x="54478" y="59805"/>
                  </a:cubicBezTo>
                  <a:cubicBezTo>
                    <a:pt x="52924" y="59805"/>
                    <a:pt x="51507" y="59721"/>
                    <a:pt x="50214" y="59596"/>
                  </a:cubicBezTo>
                  <a:cubicBezTo>
                    <a:pt x="43110" y="58909"/>
                    <a:pt x="34558" y="50147"/>
                    <a:pt x="23995" y="50147"/>
                  </a:cubicBezTo>
                  <a:cubicBezTo>
                    <a:pt x="22867" y="50147"/>
                    <a:pt x="21716" y="50247"/>
                    <a:pt x="20542" y="50467"/>
                  </a:cubicBezTo>
                  <a:cubicBezTo>
                    <a:pt x="8370" y="52749"/>
                    <a:pt x="0" y="62301"/>
                    <a:pt x="0" y="62301"/>
                  </a:cubicBezTo>
                  <a:lnTo>
                    <a:pt x="211335" y="62301"/>
                  </a:lnTo>
                  <a:lnTo>
                    <a:pt x="211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 rot="10800000">
              <a:off x="-40067" y="4534042"/>
              <a:ext cx="4492454" cy="615681"/>
            </a:xfrm>
            <a:custGeom>
              <a:avLst/>
              <a:gdLst/>
              <a:ahLst/>
              <a:cxnLst/>
              <a:rect l="l" t="t" r="r" b="b"/>
              <a:pathLst>
                <a:path w="211335" h="28963" extrusionOk="0">
                  <a:moveTo>
                    <a:pt x="0" y="0"/>
                  </a:moveTo>
                  <a:cubicBezTo>
                    <a:pt x="0" y="0"/>
                    <a:pt x="10821" y="19612"/>
                    <a:pt x="30968" y="22656"/>
                  </a:cubicBezTo>
                  <a:cubicBezTo>
                    <a:pt x="32896" y="22847"/>
                    <a:pt x="34730" y="22937"/>
                    <a:pt x="36478" y="22937"/>
                  </a:cubicBezTo>
                  <a:cubicBezTo>
                    <a:pt x="53254" y="22937"/>
                    <a:pt x="62082" y="14695"/>
                    <a:pt x="69317" y="9212"/>
                  </a:cubicBezTo>
                  <a:cubicBezTo>
                    <a:pt x="74914" y="4973"/>
                    <a:pt x="87746" y="1908"/>
                    <a:pt x="102435" y="1908"/>
                  </a:cubicBezTo>
                  <a:cubicBezTo>
                    <a:pt x="116147" y="1908"/>
                    <a:pt x="131475" y="4578"/>
                    <a:pt x="144046" y="11455"/>
                  </a:cubicBezTo>
                  <a:cubicBezTo>
                    <a:pt x="166014" y="23473"/>
                    <a:pt x="190391" y="28962"/>
                    <a:pt x="204581" y="28962"/>
                  </a:cubicBezTo>
                  <a:cubicBezTo>
                    <a:pt x="207208" y="28962"/>
                    <a:pt x="209486" y="28774"/>
                    <a:pt x="211334" y="28404"/>
                  </a:cubicBezTo>
                  <a:lnTo>
                    <a:pt x="211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17"/>
          <p:cNvGrpSpPr/>
          <p:nvPr/>
        </p:nvGrpSpPr>
        <p:grpSpPr>
          <a:xfrm>
            <a:off x="46" y="0"/>
            <a:ext cx="9150197" cy="5149780"/>
            <a:chOff x="46" y="0"/>
            <a:chExt cx="9150197" cy="5149780"/>
          </a:xfrm>
        </p:grpSpPr>
        <p:sp>
          <p:nvSpPr>
            <p:cNvPr id="300" name="Google Shape;300;p17"/>
            <p:cNvSpPr/>
            <p:nvPr/>
          </p:nvSpPr>
          <p:spPr>
            <a:xfrm rot="5400000" flipH="1">
              <a:off x="-501554" y="3897754"/>
              <a:ext cx="1753625" cy="750426"/>
            </a:xfrm>
            <a:custGeom>
              <a:avLst/>
              <a:gdLst/>
              <a:ahLst/>
              <a:cxnLst/>
              <a:rect l="l" t="t" r="r" b="b"/>
              <a:pathLst>
                <a:path w="92564" h="39616" extrusionOk="0">
                  <a:moveTo>
                    <a:pt x="18139" y="1"/>
                  </a:moveTo>
                  <a:cubicBezTo>
                    <a:pt x="8181" y="1"/>
                    <a:pt x="0" y="6647"/>
                    <a:pt x="0" y="6647"/>
                  </a:cubicBezTo>
                  <a:lnTo>
                    <a:pt x="0" y="39616"/>
                  </a:lnTo>
                  <a:lnTo>
                    <a:pt x="92564" y="39616"/>
                  </a:lnTo>
                  <a:cubicBezTo>
                    <a:pt x="92564" y="39616"/>
                    <a:pt x="92391" y="25487"/>
                    <a:pt x="74930" y="25487"/>
                  </a:cubicBezTo>
                  <a:cubicBezTo>
                    <a:pt x="74426" y="25487"/>
                    <a:pt x="73908" y="25498"/>
                    <a:pt x="73375" y="25522"/>
                  </a:cubicBezTo>
                  <a:cubicBezTo>
                    <a:pt x="66280" y="25844"/>
                    <a:pt x="62023" y="31240"/>
                    <a:pt x="57822" y="34206"/>
                  </a:cubicBezTo>
                  <a:cubicBezTo>
                    <a:pt x="55291" y="35992"/>
                    <a:pt x="52707" y="36932"/>
                    <a:pt x="50241" y="36932"/>
                  </a:cubicBezTo>
                  <a:cubicBezTo>
                    <a:pt x="47104" y="36932"/>
                    <a:pt x="44159" y="35411"/>
                    <a:pt x="41760" y="32177"/>
                  </a:cubicBezTo>
                  <a:cubicBezTo>
                    <a:pt x="37871" y="26936"/>
                    <a:pt x="44068" y="14052"/>
                    <a:pt x="30797" y="4236"/>
                  </a:cubicBezTo>
                  <a:cubicBezTo>
                    <a:pt x="26572" y="1110"/>
                    <a:pt x="22207" y="1"/>
                    <a:pt x="18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 flipH="1">
              <a:off x="217" y="56"/>
              <a:ext cx="4492454" cy="615681"/>
            </a:xfrm>
            <a:custGeom>
              <a:avLst/>
              <a:gdLst/>
              <a:ahLst/>
              <a:cxnLst/>
              <a:rect l="l" t="t" r="r" b="b"/>
              <a:pathLst>
                <a:path w="211335" h="28963" extrusionOk="0">
                  <a:moveTo>
                    <a:pt x="0" y="0"/>
                  </a:moveTo>
                  <a:cubicBezTo>
                    <a:pt x="0" y="0"/>
                    <a:pt x="10821" y="19612"/>
                    <a:pt x="30968" y="22656"/>
                  </a:cubicBezTo>
                  <a:cubicBezTo>
                    <a:pt x="32896" y="22847"/>
                    <a:pt x="34730" y="22937"/>
                    <a:pt x="36478" y="22937"/>
                  </a:cubicBezTo>
                  <a:cubicBezTo>
                    <a:pt x="53254" y="22937"/>
                    <a:pt x="62082" y="14695"/>
                    <a:pt x="69317" y="9212"/>
                  </a:cubicBezTo>
                  <a:cubicBezTo>
                    <a:pt x="74914" y="4973"/>
                    <a:pt x="87746" y="1908"/>
                    <a:pt x="102435" y="1908"/>
                  </a:cubicBezTo>
                  <a:cubicBezTo>
                    <a:pt x="116147" y="1908"/>
                    <a:pt x="131475" y="4578"/>
                    <a:pt x="144046" y="11455"/>
                  </a:cubicBezTo>
                  <a:cubicBezTo>
                    <a:pt x="166014" y="23473"/>
                    <a:pt x="190391" y="28962"/>
                    <a:pt x="204581" y="28962"/>
                  </a:cubicBezTo>
                  <a:cubicBezTo>
                    <a:pt x="207208" y="28962"/>
                    <a:pt x="209486" y="28774"/>
                    <a:pt x="211334" y="28404"/>
                  </a:cubicBezTo>
                  <a:lnTo>
                    <a:pt x="211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4663073" y="3826952"/>
              <a:ext cx="4487170" cy="1322827"/>
            </a:xfrm>
            <a:custGeom>
              <a:avLst/>
              <a:gdLst/>
              <a:ahLst/>
              <a:cxnLst/>
              <a:rect l="l" t="t" r="r" b="b"/>
              <a:pathLst>
                <a:path w="211335" h="62302" extrusionOk="0">
                  <a:moveTo>
                    <a:pt x="211335" y="0"/>
                  </a:moveTo>
                  <a:cubicBezTo>
                    <a:pt x="200514" y="1015"/>
                    <a:pt x="195020" y="32207"/>
                    <a:pt x="188173" y="43873"/>
                  </a:cubicBezTo>
                  <a:cubicBezTo>
                    <a:pt x="184850" y="49535"/>
                    <a:pt x="177285" y="52090"/>
                    <a:pt x="168929" y="52090"/>
                  </a:cubicBezTo>
                  <a:cubicBezTo>
                    <a:pt x="160068" y="52090"/>
                    <a:pt x="150318" y="49217"/>
                    <a:pt x="143791" y="44128"/>
                  </a:cubicBezTo>
                  <a:cubicBezTo>
                    <a:pt x="138187" y="39755"/>
                    <a:pt x="131145" y="37613"/>
                    <a:pt x="123279" y="37613"/>
                  </a:cubicBezTo>
                  <a:cubicBezTo>
                    <a:pt x="113351" y="37613"/>
                    <a:pt x="102110" y="41026"/>
                    <a:pt x="90790" y="47677"/>
                  </a:cubicBezTo>
                  <a:cubicBezTo>
                    <a:pt x="73839" y="57635"/>
                    <a:pt x="62376" y="59805"/>
                    <a:pt x="54478" y="59805"/>
                  </a:cubicBezTo>
                  <a:cubicBezTo>
                    <a:pt x="52924" y="59805"/>
                    <a:pt x="51507" y="59721"/>
                    <a:pt x="50214" y="59596"/>
                  </a:cubicBezTo>
                  <a:cubicBezTo>
                    <a:pt x="43110" y="58909"/>
                    <a:pt x="34558" y="50147"/>
                    <a:pt x="23995" y="50147"/>
                  </a:cubicBezTo>
                  <a:cubicBezTo>
                    <a:pt x="22867" y="50147"/>
                    <a:pt x="21716" y="50247"/>
                    <a:pt x="20542" y="50467"/>
                  </a:cubicBezTo>
                  <a:cubicBezTo>
                    <a:pt x="8370" y="52749"/>
                    <a:pt x="0" y="62301"/>
                    <a:pt x="0" y="62301"/>
                  </a:cubicBezTo>
                  <a:lnTo>
                    <a:pt x="211335" y="62301"/>
                  </a:lnTo>
                  <a:lnTo>
                    <a:pt x="211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 flipH="1">
              <a:off x="7381831" y="0"/>
              <a:ext cx="1768409" cy="539493"/>
            </a:xfrm>
            <a:custGeom>
              <a:avLst/>
              <a:gdLst/>
              <a:ahLst/>
              <a:cxnLst/>
              <a:rect l="l" t="t" r="r" b="b"/>
              <a:pathLst>
                <a:path w="102710" h="31334" extrusionOk="0">
                  <a:moveTo>
                    <a:pt x="423" y="1"/>
                  </a:moveTo>
                  <a:lnTo>
                    <a:pt x="424" y="2"/>
                  </a:lnTo>
                  <a:cubicBezTo>
                    <a:pt x="424" y="2"/>
                    <a:pt x="0" y="6257"/>
                    <a:pt x="4734" y="10230"/>
                  </a:cubicBezTo>
                  <a:cubicBezTo>
                    <a:pt x="6583" y="11782"/>
                    <a:pt x="9182" y="12543"/>
                    <a:pt x="12002" y="12543"/>
                  </a:cubicBezTo>
                  <a:cubicBezTo>
                    <a:pt x="14860" y="12543"/>
                    <a:pt x="17946" y="11761"/>
                    <a:pt x="20711" y="10230"/>
                  </a:cubicBezTo>
                  <a:cubicBezTo>
                    <a:pt x="23328" y="8781"/>
                    <a:pt x="27176" y="6229"/>
                    <a:pt x="31408" y="6229"/>
                  </a:cubicBezTo>
                  <a:cubicBezTo>
                    <a:pt x="32961" y="6229"/>
                    <a:pt x="34566" y="6573"/>
                    <a:pt x="36181" y="7441"/>
                  </a:cubicBezTo>
                  <a:cubicBezTo>
                    <a:pt x="44042" y="11667"/>
                    <a:pt x="39375" y="22847"/>
                    <a:pt x="49368" y="28108"/>
                  </a:cubicBezTo>
                  <a:cubicBezTo>
                    <a:pt x="53477" y="30272"/>
                    <a:pt x="57034" y="31333"/>
                    <a:pt x="60344" y="31333"/>
                  </a:cubicBezTo>
                  <a:cubicBezTo>
                    <a:pt x="67316" y="31333"/>
                    <a:pt x="73191" y="26623"/>
                    <a:pt x="80814" y="17585"/>
                  </a:cubicBezTo>
                  <a:cubicBezTo>
                    <a:pt x="90008" y="6685"/>
                    <a:pt x="102709" y="1"/>
                    <a:pt x="102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713250" y="444250"/>
            <a:ext cx="252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713250" y="1184900"/>
            <a:ext cx="7717500" cy="24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71" name="Google Shape;71;p4"/>
          <p:cNvGrpSpPr/>
          <p:nvPr/>
        </p:nvGrpSpPr>
        <p:grpSpPr>
          <a:xfrm>
            <a:off x="-7" y="-3162"/>
            <a:ext cx="9150134" cy="5152886"/>
            <a:chOff x="-7" y="-3162"/>
            <a:chExt cx="9150134" cy="5152886"/>
          </a:xfrm>
        </p:grpSpPr>
        <p:sp>
          <p:nvSpPr>
            <p:cNvPr id="72" name="Google Shape;72;p4"/>
            <p:cNvSpPr/>
            <p:nvPr/>
          </p:nvSpPr>
          <p:spPr>
            <a:xfrm rot="10800000" flipH="1">
              <a:off x="4657673" y="4534042"/>
              <a:ext cx="4492454" cy="615681"/>
            </a:xfrm>
            <a:custGeom>
              <a:avLst/>
              <a:gdLst/>
              <a:ahLst/>
              <a:cxnLst/>
              <a:rect l="l" t="t" r="r" b="b"/>
              <a:pathLst>
                <a:path w="211335" h="28963" extrusionOk="0">
                  <a:moveTo>
                    <a:pt x="0" y="0"/>
                  </a:moveTo>
                  <a:cubicBezTo>
                    <a:pt x="0" y="0"/>
                    <a:pt x="10821" y="19612"/>
                    <a:pt x="30968" y="22656"/>
                  </a:cubicBezTo>
                  <a:cubicBezTo>
                    <a:pt x="32896" y="22847"/>
                    <a:pt x="34730" y="22937"/>
                    <a:pt x="36478" y="22937"/>
                  </a:cubicBezTo>
                  <a:cubicBezTo>
                    <a:pt x="53254" y="22937"/>
                    <a:pt x="62082" y="14695"/>
                    <a:pt x="69317" y="9212"/>
                  </a:cubicBezTo>
                  <a:cubicBezTo>
                    <a:pt x="74914" y="4973"/>
                    <a:pt x="87746" y="1908"/>
                    <a:pt x="102435" y="1908"/>
                  </a:cubicBezTo>
                  <a:cubicBezTo>
                    <a:pt x="116147" y="1908"/>
                    <a:pt x="131475" y="4578"/>
                    <a:pt x="144046" y="11455"/>
                  </a:cubicBezTo>
                  <a:cubicBezTo>
                    <a:pt x="166014" y="23473"/>
                    <a:pt x="190391" y="28962"/>
                    <a:pt x="204581" y="28962"/>
                  </a:cubicBezTo>
                  <a:cubicBezTo>
                    <a:pt x="207208" y="28962"/>
                    <a:pt x="209486" y="28774"/>
                    <a:pt x="211334" y="28404"/>
                  </a:cubicBezTo>
                  <a:lnTo>
                    <a:pt x="211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 rot="10800000" flipH="1">
              <a:off x="4656823" y="0"/>
              <a:ext cx="4487170" cy="1322827"/>
            </a:xfrm>
            <a:custGeom>
              <a:avLst/>
              <a:gdLst/>
              <a:ahLst/>
              <a:cxnLst/>
              <a:rect l="l" t="t" r="r" b="b"/>
              <a:pathLst>
                <a:path w="211335" h="62302" extrusionOk="0">
                  <a:moveTo>
                    <a:pt x="211335" y="0"/>
                  </a:moveTo>
                  <a:cubicBezTo>
                    <a:pt x="200514" y="1015"/>
                    <a:pt x="195020" y="32207"/>
                    <a:pt x="188173" y="43873"/>
                  </a:cubicBezTo>
                  <a:cubicBezTo>
                    <a:pt x="184850" y="49535"/>
                    <a:pt x="177285" y="52090"/>
                    <a:pt x="168929" y="52090"/>
                  </a:cubicBezTo>
                  <a:cubicBezTo>
                    <a:pt x="160068" y="52090"/>
                    <a:pt x="150318" y="49217"/>
                    <a:pt x="143791" y="44128"/>
                  </a:cubicBezTo>
                  <a:cubicBezTo>
                    <a:pt x="138187" y="39755"/>
                    <a:pt x="131145" y="37613"/>
                    <a:pt x="123279" y="37613"/>
                  </a:cubicBezTo>
                  <a:cubicBezTo>
                    <a:pt x="113351" y="37613"/>
                    <a:pt x="102110" y="41026"/>
                    <a:pt x="90790" y="47677"/>
                  </a:cubicBezTo>
                  <a:cubicBezTo>
                    <a:pt x="73839" y="57635"/>
                    <a:pt x="62376" y="59805"/>
                    <a:pt x="54478" y="59805"/>
                  </a:cubicBezTo>
                  <a:cubicBezTo>
                    <a:pt x="52924" y="59805"/>
                    <a:pt x="51507" y="59721"/>
                    <a:pt x="50214" y="59596"/>
                  </a:cubicBezTo>
                  <a:cubicBezTo>
                    <a:pt x="43110" y="58909"/>
                    <a:pt x="34558" y="50147"/>
                    <a:pt x="23995" y="50147"/>
                  </a:cubicBezTo>
                  <a:cubicBezTo>
                    <a:pt x="22867" y="50147"/>
                    <a:pt x="21716" y="50247"/>
                    <a:pt x="20542" y="50467"/>
                  </a:cubicBezTo>
                  <a:cubicBezTo>
                    <a:pt x="8370" y="52749"/>
                    <a:pt x="0" y="62301"/>
                    <a:pt x="0" y="62301"/>
                  </a:cubicBezTo>
                  <a:lnTo>
                    <a:pt x="211335" y="62301"/>
                  </a:lnTo>
                  <a:lnTo>
                    <a:pt x="211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 rot="5400000">
              <a:off x="-501554" y="498437"/>
              <a:ext cx="1753625" cy="750426"/>
            </a:xfrm>
            <a:custGeom>
              <a:avLst/>
              <a:gdLst/>
              <a:ahLst/>
              <a:cxnLst/>
              <a:rect l="l" t="t" r="r" b="b"/>
              <a:pathLst>
                <a:path w="92564" h="39616" extrusionOk="0">
                  <a:moveTo>
                    <a:pt x="18139" y="1"/>
                  </a:moveTo>
                  <a:cubicBezTo>
                    <a:pt x="8181" y="1"/>
                    <a:pt x="0" y="6647"/>
                    <a:pt x="0" y="6647"/>
                  </a:cubicBezTo>
                  <a:lnTo>
                    <a:pt x="0" y="39616"/>
                  </a:lnTo>
                  <a:lnTo>
                    <a:pt x="92564" y="39616"/>
                  </a:lnTo>
                  <a:cubicBezTo>
                    <a:pt x="92564" y="39616"/>
                    <a:pt x="92391" y="25487"/>
                    <a:pt x="74930" y="25487"/>
                  </a:cubicBezTo>
                  <a:cubicBezTo>
                    <a:pt x="74426" y="25487"/>
                    <a:pt x="73908" y="25498"/>
                    <a:pt x="73375" y="25522"/>
                  </a:cubicBezTo>
                  <a:cubicBezTo>
                    <a:pt x="66280" y="25844"/>
                    <a:pt x="62023" y="31240"/>
                    <a:pt x="57822" y="34206"/>
                  </a:cubicBezTo>
                  <a:cubicBezTo>
                    <a:pt x="55291" y="35992"/>
                    <a:pt x="52707" y="36932"/>
                    <a:pt x="50241" y="36932"/>
                  </a:cubicBezTo>
                  <a:cubicBezTo>
                    <a:pt x="47104" y="36932"/>
                    <a:pt x="44159" y="35411"/>
                    <a:pt x="41760" y="32177"/>
                  </a:cubicBezTo>
                  <a:cubicBezTo>
                    <a:pt x="37871" y="26936"/>
                    <a:pt x="44068" y="14052"/>
                    <a:pt x="30797" y="4236"/>
                  </a:cubicBezTo>
                  <a:cubicBezTo>
                    <a:pt x="26572" y="1110"/>
                    <a:pt x="22207" y="1"/>
                    <a:pt x="18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7" y="4386523"/>
              <a:ext cx="1753625" cy="750426"/>
            </a:xfrm>
            <a:custGeom>
              <a:avLst/>
              <a:gdLst/>
              <a:ahLst/>
              <a:cxnLst/>
              <a:rect l="l" t="t" r="r" b="b"/>
              <a:pathLst>
                <a:path w="92564" h="39616" extrusionOk="0">
                  <a:moveTo>
                    <a:pt x="18139" y="1"/>
                  </a:moveTo>
                  <a:cubicBezTo>
                    <a:pt x="8181" y="1"/>
                    <a:pt x="0" y="6647"/>
                    <a:pt x="0" y="6647"/>
                  </a:cubicBezTo>
                  <a:lnTo>
                    <a:pt x="0" y="39616"/>
                  </a:lnTo>
                  <a:lnTo>
                    <a:pt x="92564" y="39616"/>
                  </a:lnTo>
                  <a:cubicBezTo>
                    <a:pt x="92564" y="39616"/>
                    <a:pt x="92391" y="25487"/>
                    <a:pt x="74930" y="25487"/>
                  </a:cubicBezTo>
                  <a:cubicBezTo>
                    <a:pt x="74426" y="25487"/>
                    <a:pt x="73908" y="25498"/>
                    <a:pt x="73375" y="25522"/>
                  </a:cubicBezTo>
                  <a:cubicBezTo>
                    <a:pt x="66280" y="25844"/>
                    <a:pt x="62023" y="31240"/>
                    <a:pt x="57822" y="34206"/>
                  </a:cubicBezTo>
                  <a:cubicBezTo>
                    <a:pt x="55291" y="35992"/>
                    <a:pt x="52707" y="36932"/>
                    <a:pt x="50241" y="36932"/>
                  </a:cubicBezTo>
                  <a:cubicBezTo>
                    <a:pt x="47104" y="36932"/>
                    <a:pt x="44159" y="35411"/>
                    <a:pt x="41760" y="32177"/>
                  </a:cubicBezTo>
                  <a:cubicBezTo>
                    <a:pt x="37871" y="26936"/>
                    <a:pt x="44068" y="14052"/>
                    <a:pt x="30797" y="4236"/>
                  </a:cubicBezTo>
                  <a:cubicBezTo>
                    <a:pt x="26572" y="1110"/>
                    <a:pt x="22207" y="1"/>
                    <a:pt x="18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4267200" cy="2245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8" name="Google Shape;78;p5"/>
          <p:cNvSpPr>
            <a:spLocks noGrp="1"/>
          </p:cNvSpPr>
          <p:nvPr>
            <p:ph type="pic" idx="3"/>
          </p:nvPr>
        </p:nvSpPr>
        <p:spPr>
          <a:xfrm>
            <a:off x="5113225" y="539500"/>
            <a:ext cx="3317700" cy="4040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991625" y="3071425"/>
            <a:ext cx="37104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91625" y="3539725"/>
            <a:ext cx="37104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>
            <a:off x="-8" y="0"/>
            <a:ext cx="9144010" cy="5149780"/>
            <a:chOff x="-8" y="0"/>
            <a:chExt cx="9144010" cy="5149780"/>
          </a:xfrm>
        </p:grpSpPr>
        <p:sp>
          <p:nvSpPr>
            <p:cNvPr id="82" name="Google Shape;82;p5"/>
            <p:cNvSpPr/>
            <p:nvPr/>
          </p:nvSpPr>
          <p:spPr>
            <a:xfrm>
              <a:off x="4651548" y="6"/>
              <a:ext cx="4492454" cy="615681"/>
            </a:xfrm>
            <a:custGeom>
              <a:avLst/>
              <a:gdLst/>
              <a:ahLst/>
              <a:cxnLst/>
              <a:rect l="l" t="t" r="r" b="b"/>
              <a:pathLst>
                <a:path w="211335" h="28963" extrusionOk="0">
                  <a:moveTo>
                    <a:pt x="0" y="0"/>
                  </a:moveTo>
                  <a:cubicBezTo>
                    <a:pt x="0" y="0"/>
                    <a:pt x="10821" y="19612"/>
                    <a:pt x="30968" y="22656"/>
                  </a:cubicBezTo>
                  <a:cubicBezTo>
                    <a:pt x="32896" y="22847"/>
                    <a:pt x="34730" y="22937"/>
                    <a:pt x="36478" y="22937"/>
                  </a:cubicBezTo>
                  <a:cubicBezTo>
                    <a:pt x="53254" y="22937"/>
                    <a:pt x="62082" y="14695"/>
                    <a:pt x="69317" y="9212"/>
                  </a:cubicBezTo>
                  <a:cubicBezTo>
                    <a:pt x="74914" y="4973"/>
                    <a:pt x="87746" y="1908"/>
                    <a:pt x="102435" y="1908"/>
                  </a:cubicBezTo>
                  <a:cubicBezTo>
                    <a:pt x="116147" y="1908"/>
                    <a:pt x="131475" y="4578"/>
                    <a:pt x="144046" y="11455"/>
                  </a:cubicBezTo>
                  <a:cubicBezTo>
                    <a:pt x="166014" y="23473"/>
                    <a:pt x="190391" y="28962"/>
                    <a:pt x="204581" y="28962"/>
                  </a:cubicBezTo>
                  <a:cubicBezTo>
                    <a:pt x="207208" y="28962"/>
                    <a:pt x="209486" y="28774"/>
                    <a:pt x="211334" y="28404"/>
                  </a:cubicBezTo>
                  <a:lnTo>
                    <a:pt x="21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 flipH="1">
              <a:off x="46" y="3820677"/>
              <a:ext cx="4487170" cy="1322827"/>
            </a:xfrm>
            <a:custGeom>
              <a:avLst/>
              <a:gdLst/>
              <a:ahLst/>
              <a:cxnLst/>
              <a:rect l="l" t="t" r="r" b="b"/>
              <a:pathLst>
                <a:path w="211335" h="62302" extrusionOk="0">
                  <a:moveTo>
                    <a:pt x="211335" y="0"/>
                  </a:moveTo>
                  <a:cubicBezTo>
                    <a:pt x="200514" y="1015"/>
                    <a:pt x="195020" y="32207"/>
                    <a:pt x="188173" y="43873"/>
                  </a:cubicBezTo>
                  <a:cubicBezTo>
                    <a:pt x="184850" y="49535"/>
                    <a:pt x="177285" y="52090"/>
                    <a:pt x="168929" y="52090"/>
                  </a:cubicBezTo>
                  <a:cubicBezTo>
                    <a:pt x="160068" y="52090"/>
                    <a:pt x="150318" y="49217"/>
                    <a:pt x="143791" y="44128"/>
                  </a:cubicBezTo>
                  <a:cubicBezTo>
                    <a:pt x="138187" y="39755"/>
                    <a:pt x="131145" y="37613"/>
                    <a:pt x="123279" y="37613"/>
                  </a:cubicBezTo>
                  <a:cubicBezTo>
                    <a:pt x="113351" y="37613"/>
                    <a:pt x="102110" y="41026"/>
                    <a:pt x="90790" y="47677"/>
                  </a:cubicBezTo>
                  <a:cubicBezTo>
                    <a:pt x="73839" y="57635"/>
                    <a:pt x="62376" y="59805"/>
                    <a:pt x="54478" y="59805"/>
                  </a:cubicBezTo>
                  <a:cubicBezTo>
                    <a:pt x="52924" y="59805"/>
                    <a:pt x="51507" y="59721"/>
                    <a:pt x="50214" y="59596"/>
                  </a:cubicBezTo>
                  <a:cubicBezTo>
                    <a:pt x="43110" y="58909"/>
                    <a:pt x="34558" y="50147"/>
                    <a:pt x="23995" y="50147"/>
                  </a:cubicBezTo>
                  <a:cubicBezTo>
                    <a:pt x="22867" y="50147"/>
                    <a:pt x="21716" y="50247"/>
                    <a:pt x="20542" y="50467"/>
                  </a:cubicBezTo>
                  <a:cubicBezTo>
                    <a:pt x="8370" y="52749"/>
                    <a:pt x="0" y="62301"/>
                    <a:pt x="0" y="62301"/>
                  </a:cubicBezTo>
                  <a:lnTo>
                    <a:pt x="211335" y="62301"/>
                  </a:lnTo>
                  <a:lnTo>
                    <a:pt x="211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-8" y="0"/>
              <a:ext cx="1203339" cy="889137"/>
            </a:xfrm>
            <a:custGeom>
              <a:avLst/>
              <a:gdLst/>
              <a:ahLst/>
              <a:cxnLst/>
              <a:rect l="l" t="t" r="r" b="b"/>
              <a:pathLst>
                <a:path w="77710" h="57410" extrusionOk="0">
                  <a:moveTo>
                    <a:pt x="1" y="0"/>
                  </a:moveTo>
                  <a:lnTo>
                    <a:pt x="1" y="54862"/>
                  </a:lnTo>
                  <a:cubicBezTo>
                    <a:pt x="1" y="54862"/>
                    <a:pt x="2361" y="57409"/>
                    <a:pt x="5982" y="57409"/>
                  </a:cubicBezTo>
                  <a:cubicBezTo>
                    <a:pt x="7269" y="57409"/>
                    <a:pt x="8715" y="57088"/>
                    <a:pt x="10272" y="56216"/>
                  </a:cubicBezTo>
                  <a:cubicBezTo>
                    <a:pt x="19022" y="51313"/>
                    <a:pt x="10516" y="38402"/>
                    <a:pt x="19022" y="35082"/>
                  </a:cubicBezTo>
                  <a:cubicBezTo>
                    <a:pt x="20275" y="34593"/>
                    <a:pt x="21380" y="34380"/>
                    <a:pt x="22379" y="34380"/>
                  </a:cubicBezTo>
                  <a:cubicBezTo>
                    <a:pt x="29143" y="34380"/>
                    <a:pt x="31072" y="44145"/>
                    <a:pt x="41524" y="44145"/>
                  </a:cubicBezTo>
                  <a:cubicBezTo>
                    <a:pt x="42338" y="44145"/>
                    <a:pt x="43204" y="44086"/>
                    <a:pt x="44128" y="43958"/>
                  </a:cubicBezTo>
                  <a:cubicBezTo>
                    <a:pt x="56047" y="42310"/>
                    <a:pt x="61626" y="34067"/>
                    <a:pt x="63149" y="24177"/>
                  </a:cubicBezTo>
                  <a:cubicBezTo>
                    <a:pt x="64986" y="12227"/>
                    <a:pt x="71877" y="354"/>
                    <a:pt x="77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 rot="-5400000">
              <a:off x="7891968" y="3897754"/>
              <a:ext cx="1753625" cy="750426"/>
            </a:xfrm>
            <a:custGeom>
              <a:avLst/>
              <a:gdLst/>
              <a:ahLst/>
              <a:cxnLst/>
              <a:rect l="l" t="t" r="r" b="b"/>
              <a:pathLst>
                <a:path w="92564" h="39616" extrusionOk="0">
                  <a:moveTo>
                    <a:pt x="18139" y="1"/>
                  </a:moveTo>
                  <a:cubicBezTo>
                    <a:pt x="8181" y="1"/>
                    <a:pt x="0" y="6647"/>
                    <a:pt x="0" y="6647"/>
                  </a:cubicBezTo>
                  <a:lnTo>
                    <a:pt x="0" y="39616"/>
                  </a:lnTo>
                  <a:lnTo>
                    <a:pt x="92564" y="39616"/>
                  </a:lnTo>
                  <a:cubicBezTo>
                    <a:pt x="92564" y="39616"/>
                    <a:pt x="92391" y="25487"/>
                    <a:pt x="74930" y="25487"/>
                  </a:cubicBezTo>
                  <a:cubicBezTo>
                    <a:pt x="74426" y="25487"/>
                    <a:pt x="73908" y="25498"/>
                    <a:pt x="73375" y="25522"/>
                  </a:cubicBezTo>
                  <a:cubicBezTo>
                    <a:pt x="66280" y="25844"/>
                    <a:pt x="62023" y="31240"/>
                    <a:pt x="57822" y="34206"/>
                  </a:cubicBezTo>
                  <a:cubicBezTo>
                    <a:pt x="55291" y="35992"/>
                    <a:pt x="52707" y="36932"/>
                    <a:pt x="50241" y="36932"/>
                  </a:cubicBezTo>
                  <a:cubicBezTo>
                    <a:pt x="47104" y="36932"/>
                    <a:pt x="44159" y="35411"/>
                    <a:pt x="41760" y="32177"/>
                  </a:cubicBezTo>
                  <a:cubicBezTo>
                    <a:pt x="37871" y="26936"/>
                    <a:pt x="44068" y="14052"/>
                    <a:pt x="30797" y="4236"/>
                  </a:cubicBezTo>
                  <a:cubicBezTo>
                    <a:pt x="26572" y="1110"/>
                    <a:pt x="22207" y="1"/>
                    <a:pt x="18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5"/>
          <p:cNvGrpSpPr/>
          <p:nvPr/>
        </p:nvGrpSpPr>
        <p:grpSpPr>
          <a:xfrm flipH="1">
            <a:off x="8245955" y="4340955"/>
            <a:ext cx="644085" cy="620449"/>
            <a:chOff x="4986625" y="2621000"/>
            <a:chExt cx="1166822" cy="1124002"/>
          </a:xfrm>
        </p:grpSpPr>
        <p:sp>
          <p:nvSpPr>
            <p:cNvPr id="87" name="Google Shape;87;p5"/>
            <p:cNvSpPr/>
            <p:nvPr/>
          </p:nvSpPr>
          <p:spPr>
            <a:xfrm>
              <a:off x="5026196" y="3250592"/>
              <a:ext cx="227472" cy="59"/>
            </a:xfrm>
            <a:custGeom>
              <a:avLst/>
              <a:gdLst/>
              <a:ahLst/>
              <a:cxnLst/>
              <a:rect l="l" t="t" r="r" b="b"/>
              <a:pathLst>
                <a:path w="3840" h="1" fill="none" extrusionOk="0">
                  <a:moveTo>
                    <a:pt x="0" y="1"/>
                  </a:moveTo>
                  <a:lnTo>
                    <a:pt x="3840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253614" y="2795696"/>
              <a:ext cx="118771" cy="206451"/>
            </a:xfrm>
            <a:custGeom>
              <a:avLst/>
              <a:gdLst/>
              <a:ahLst/>
              <a:cxnLst/>
              <a:rect l="l" t="t" r="r" b="b"/>
              <a:pathLst>
                <a:path w="2005" h="3485" fill="none" extrusionOk="0">
                  <a:moveTo>
                    <a:pt x="1" y="1"/>
                  </a:moveTo>
                  <a:lnTo>
                    <a:pt x="2004" y="348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530436" y="2795696"/>
              <a:ext cx="148449" cy="206451"/>
            </a:xfrm>
            <a:custGeom>
              <a:avLst/>
              <a:gdLst/>
              <a:ahLst/>
              <a:cxnLst/>
              <a:rect l="l" t="t" r="r" b="b"/>
              <a:pathLst>
                <a:path w="2506" h="3485" fill="none" extrusionOk="0">
                  <a:moveTo>
                    <a:pt x="1" y="1"/>
                  </a:moveTo>
                  <a:lnTo>
                    <a:pt x="2505" y="348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72328" y="3250592"/>
              <a:ext cx="108819" cy="207695"/>
            </a:xfrm>
            <a:custGeom>
              <a:avLst/>
              <a:gdLst/>
              <a:ahLst/>
              <a:cxnLst/>
              <a:rect l="l" t="t" r="r" b="b"/>
              <a:pathLst>
                <a:path w="1837" h="3506" fill="none" extrusionOk="0">
                  <a:moveTo>
                    <a:pt x="1836" y="1"/>
                  </a:moveTo>
                  <a:lnTo>
                    <a:pt x="0" y="350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986625" y="3002084"/>
              <a:ext cx="153307" cy="59"/>
            </a:xfrm>
            <a:custGeom>
              <a:avLst/>
              <a:gdLst/>
              <a:ahLst/>
              <a:cxnLst/>
              <a:rect l="l" t="t" r="r" b="b"/>
              <a:pathLst>
                <a:path w="2588" h="1" fill="none" extrusionOk="0">
                  <a:moveTo>
                    <a:pt x="2588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063339" y="3458224"/>
              <a:ext cx="111189" cy="69252"/>
            </a:xfrm>
            <a:custGeom>
              <a:avLst/>
              <a:gdLst/>
              <a:ahLst/>
              <a:cxnLst/>
              <a:rect l="l" t="t" r="r" b="b"/>
              <a:pathLst>
                <a:path w="1877" h="1169" fill="none" extrusionOk="0">
                  <a:moveTo>
                    <a:pt x="0" y="1169"/>
                  </a:moveTo>
                  <a:lnTo>
                    <a:pt x="1876" y="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530436" y="3112150"/>
              <a:ext cx="148449" cy="108824"/>
            </a:xfrm>
            <a:custGeom>
              <a:avLst/>
              <a:gdLst/>
              <a:ahLst/>
              <a:cxnLst/>
              <a:rect l="l" t="t" r="r" b="b"/>
              <a:pathLst>
                <a:path w="2506" h="1837" fill="none" extrusionOk="0">
                  <a:moveTo>
                    <a:pt x="1" y="1"/>
                  </a:moveTo>
                  <a:lnTo>
                    <a:pt x="2505" y="1837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787592" y="2795696"/>
              <a:ext cx="128605" cy="206451"/>
            </a:xfrm>
            <a:custGeom>
              <a:avLst/>
              <a:gdLst/>
              <a:ahLst/>
              <a:cxnLst/>
              <a:rect l="l" t="t" r="r" b="b"/>
              <a:pathLst>
                <a:path w="2171" h="3485" fill="none" extrusionOk="0">
                  <a:moveTo>
                    <a:pt x="0" y="3485"/>
                  </a:moveTo>
                  <a:lnTo>
                    <a:pt x="2170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860929" y="3166472"/>
              <a:ext cx="183755" cy="59"/>
            </a:xfrm>
            <a:custGeom>
              <a:avLst/>
              <a:gdLst/>
              <a:ahLst/>
              <a:cxnLst/>
              <a:rect l="l" t="t" r="r" b="b"/>
              <a:pathLst>
                <a:path w="3102" h="1" fill="none" extrusionOk="0">
                  <a:moveTo>
                    <a:pt x="1" y="1"/>
                  </a:moveTo>
                  <a:lnTo>
                    <a:pt x="3102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826926" y="3458224"/>
              <a:ext cx="89271" cy="178016"/>
            </a:xfrm>
            <a:custGeom>
              <a:avLst/>
              <a:gdLst/>
              <a:ahLst/>
              <a:cxnLst/>
              <a:rect l="l" t="t" r="r" b="b"/>
              <a:pathLst>
                <a:path w="1507" h="3005" fill="none" extrusionOk="0">
                  <a:moveTo>
                    <a:pt x="1" y="0"/>
                  </a:moveTo>
                  <a:lnTo>
                    <a:pt x="1506" y="300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530436" y="3418653"/>
              <a:ext cx="74225" cy="217589"/>
            </a:xfrm>
            <a:custGeom>
              <a:avLst/>
              <a:gdLst/>
              <a:ahLst/>
              <a:cxnLst/>
              <a:rect l="l" t="t" r="r" b="b"/>
              <a:pathLst>
                <a:path w="1253" h="3673" fill="none" extrusionOk="0">
                  <a:moveTo>
                    <a:pt x="1253" y="1"/>
                  </a:moveTo>
                  <a:lnTo>
                    <a:pt x="1" y="3673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312912" y="3636178"/>
              <a:ext cx="113795" cy="108824"/>
            </a:xfrm>
            <a:custGeom>
              <a:avLst/>
              <a:gdLst/>
              <a:ahLst/>
              <a:cxnLst/>
              <a:rect l="l" t="t" r="r" b="b"/>
              <a:pathLst>
                <a:path w="1921" h="1837" fill="none" extrusionOk="0">
                  <a:moveTo>
                    <a:pt x="1" y="1"/>
                  </a:moveTo>
                  <a:lnTo>
                    <a:pt x="1920" y="1837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716801" y="3690619"/>
              <a:ext cx="110182" cy="54382"/>
            </a:xfrm>
            <a:custGeom>
              <a:avLst/>
              <a:gdLst/>
              <a:ahLst/>
              <a:cxnLst/>
              <a:rect l="l" t="t" r="r" b="b"/>
              <a:pathLst>
                <a:path w="1860" h="918" fill="none" extrusionOk="0">
                  <a:moveTo>
                    <a:pt x="0" y="1"/>
                  </a:moveTo>
                  <a:lnTo>
                    <a:pt x="1860" y="918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952808" y="3354378"/>
              <a:ext cx="131448" cy="64335"/>
            </a:xfrm>
            <a:custGeom>
              <a:avLst/>
              <a:gdLst/>
              <a:ahLst/>
              <a:cxnLst/>
              <a:rect l="l" t="t" r="r" b="b"/>
              <a:pathLst>
                <a:path w="2219" h="1086" fill="none" extrusionOk="0">
                  <a:moveTo>
                    <a:pt x="0" y="1086"/>
                  </a:moveTo>
                  <a:lnTo>
                    <a:pt x="2218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5952808" y="3002084"/>
              <a:ext cx="200637" cy="50828"/>
            </a:xfrm>
            <a:custGeom>
              <a:avLst/>
              <a:gdLst/>
              <a:ahLst/>
              <a:cxnLst/>
              <a:rect l="l" t="t" r="r" b="b"/>
              <a:pathLst>
                <a:path w="3387" h="858" fill="none" extrusionOk="0">
                  <a:moveTo>
                    <a:pt x="0" y="1"/>
                  </a:moveTo>
                  <a:lnTo>
                    <a:pt x="3387" y="858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716801" y="2621000"/>
              <a:ext cx="70848" cy="174758"/>
            </a:xfrm>
            <a:custGeom>
              <a:avLst/>
              <a:gdLst/>
              <a:ahLst/>
              <a:cxnLst/>
              <a:rect l="l" t="t" r="r" b="b"/>
              <a:pathLst>
                <a:path w="1196" h="2950" fill="none" extrusionOk="0">
                  <a:moveTo>
                    <a:pt x="0" y="2950"/>
                  </a:moveTo>
                  <a:lnTo>
                    <a:pt x="1195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426650" y="2621000"/>
              <a:ext cx="54499" cy="125293"/>
            </a:xfrm>
            <a:custGeom>
              <a:avLst/>
              <a:gdLst/>
              <a:ahLst/>
              <a:cxnLst/>
              <a:rect l="l" t="t" r="r" b="b"/>
              <a:pathLst>
                <a:path w="920" h="2115" fill="none" extrusionOk="0">
                  <a:moveTo>
                    <a:pt x="919" y="1"/>
                  </a:moveTo>
                  <a:lnTo>
                    <a:pt x="0" y="211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716801" y="3299997"/>
              <a:ext cx="70848" cy="118717"/>
            </a:xfrm>
            <a:custGeom>
              <a:avLst/>
              <a:gdLst/>
              <a:ahLst/>
              <a:cxnLst/>
              <a:rect l="l" t="t" r="r" b="b"/>
              <a:pathLst>
                <a:path w="1196" h="2004" fill="none" extrusionOk="0">
                  <a:moveTo>
                    <a:pt x="1195" y="0"/>
                  </a:moveTo>
                  <a:lnTo>
                    <a:pt x="0" y="200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044628" y="3492879"/>
              <a:ext cx="108819" cy="143361"/>
            </a:xfrm>
            <a:custGeom>
              <a:avLst/>
              <a:gdLst/>
              <a:ahLst/>
              <a:cxnLst/>
              <a:rect l="l" t="t" r="r" b="b"/>
              <a:pathLst>
                <a:path w="1837" h="2420" fill="none" extrusionOk="0">
                  <a:moveTo>
                    <a:pt x="1837" y="0"/>
                  </a:moveTo>
                  <a:lnTo>
                    <a:pt x="1" y="242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subTitle" idx="1"/>
          </p:nvPr>
        </p:nvSpPr>
        <p:spPr>
          <a:xfrm>
            <a:off x="720000" y="1770102"/>
            <a:ext cx="36519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"/>
          <p:cNvSpPr txBox="1">
            <a:spLocks noGrp="1"/>
          </p:cNvSpPr>
          <p:nvPr>
            <p:ph type="subTitle" idx="2"/>
          </p:nvPr>
        </p:nvSpPr>
        <p:spPr>
          <a:xfrm>
            <a:off x="4772104" y="1770101"/>
            <a:ext cx="36519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subTitle" idx="3"/>
          </p:nvPr>
        </p:nvSpPr>
        <p:spPr>
          <a:xfrm>
            <a:off x="720000" y="3381124"/>
            <a:ext cx="36519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"/>
          <p:cNvSpPr txBox="1">
            <a:spLocks noGrp="1"/>
          </p:cNvSpPr>
          <p:nvPr>
            <p:ph type="subTitle" idx="4"/>
          </p:nvPr>
        </p:nvSpPr>
        <p:spPr>
          <a:xfrm>
            <a:off x="4772101" y="3381127"/>
            <a:ext cx="36519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subTitle" idx="5"/>
          </p:nvPr>
        </p:nvSpPr>
        <p:spPr>
          <a:xfrm>
            <a:off x="720000" y="1389350"/>
            <a:ext cx="3651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subTitle" idx="6"/>
          </p:nvPr>
        </p:nvSpPr>
        <p:spPr>
          <a:xfrm>
            <a:off x="720000" y="3000438"/>
            <a:ext cx="3651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subTitle" idx="7"/>
          </p:nvPr>
        </p:nvSpPr>
        <p:spPr>
          <a:xfrm>
            <a:off x="4772075" y="1389350"/>
            <a:ext cx="3651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subTitle" idx="8"/>
          </p:nvPr>
        </p:nvSpPr>
        <p:spPr>
          <a:xfrm>
            <a:off x="4772072" y="3000441"/>
            <a:ext cx="3651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16" name="Google Shape;116;p6"/>
          <p:cNvGrpSpPr/>
          <p:nvPr/>
        </p:nvGrpSpPr>
        <p:grpSpPr>
          <a:xfrm>
            <a:off x="46" y="-1"/>
            <a:ext cx="9150197" cy="5149780"/>
            <a:chOff x="46" y="-1"/>
            <a:chExt cx="9150197" cy="5149780"/>
          </a:xfrm>
        </p:grpSpPr>
        <p:sp>
          <p:nvSpPr>
            <p:cNvPr id="117" name="Google Shape;117;p6"/>
            <p:cNvSpPr/>
            <p:nvPr/>
          </p:nvSpPr>
          <p:spPr>
            <a:xfrm rot="5400000">
              <a:off x="-501554" y="501599"/>
              <a:ext cx="1753625" cy="750426"/>
            </a:xfrm>
            <a:custGeom>
              <a:avLst/>
              <a:gdLst/>
              <a:ahLst/>
              <a:cxnLst/>
              <a:rect l="l" t="t" r="r" b="b"/>
              <a:pathLst>
                <a:path w="92564" h="39616" extrusionOk="0">
                  <a:moveTo>
                    <a:pt x="18139" y="1"/>
                  </a:moveTo>
                  <a:cubicBezTo>
                    <a:pt x="8181" y="1"/>
                    <a:pt x="0" y="6647"/>
                    <a:pt x="0" y="6647"/>
                  </a:cubicBezTo>
                  <a:lnTo>
                    <a:pt x="0" y="39616"/>
                  </a:lnTo>
                  <a:lnTo>
                    <a:pt x="92564" y="39616"/>
                  </a:lnTo>
                  <a:cubicBezTo>
                    <a:pt x="92564" y="39616"/>
                    <a:pt x="92391" y="25487"/>
                    <a:pt x="74930" y="25487"/>
                  </a:cubicBezTo>
                  <a:cubicBezTo>
                    <a:pt x="74426" y="25487"/>
                    <a:pt x="73908" y="25498"/>
                    <a:pt x="73375" y="25522"/>
                  </a:cubicBezTo>
                  <a:cubicBezTo>
                    <a:pt x="66280" y="25844"/>
                    <a:pt x="62023" y="31240"/>
                    <a:pt x="57822" y="34206"/>
                  </a:cubicBezTo>
                  <a:cubicBezTo>
                    <a:pt x="55291" y="35992"/>
                    <a:pt x="52707" y="36932"/>
                    <a:pt x="50241" y="36932"/>
                  </a:cubicBezTo>
                  <a:cubicBezTo>
                    <a:pt x="47104" y="36932"/>
                    <a:pt x="44159" y="35411"/>
                    <a:pt x="41760" y="32177"/>
                  </a:cubicBezTo>
                  <a:cubicBezTo>
                    <a:pt x="37871" y="26936"/>
                    <a:pt x="44068" y="14052"/>
                    <a:pt x="30797" y="4236"/>
                  </a:cubicBezTo>
                  <a:cubicBezTo>
                    <a:pt x="26572" y="1110"/>
                    <a:pt x="22207" y="1"/>
                    <a:pt x="18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217" y="4534042"/>
              <a:ext cx="4492454" cy="615681"/>
            </a:xfrm>
            <a:custGeom>
              <a:avLst/>
              <a:gdLst/>
              <a:ahLst/>
              <a:cxnLst/>
              <a:rect l="l" t="t" r="r" b="b"/>
              <a:pathLst>
                <a:path w="211335" h="28963" extrusionOk="0">
                  <a:moveTo>
                    <a:pt x="0" y="0"/>
                  </a:moveTo>
                  <a:cubicBezTo>
                    <a:pt x="0" y="0"/>
                    <a:pt x="10821" y="19612"/>
                    <a:pt x="30968" y="22656"/>
                  </a:cubicBezTo>
                  <a:cubicBezTo>
                    <a:pt x="32896" y="22847"/>
                    <a:pt x="34730" y="22937"/>
                    <a:pt x="36478" y="22937"/>
                  </a:cubicBezTo>
                  <a:cubicBezTo>
                    <a:pt x="53254" y="22937"/>
                    <a:pt x="62082" y="14695"/>
                    <a:pt x="69317" y="9212"/>
                  </a:cubicBezTo>
                  <a:cubicBezTo>
                    <a:pt x="74914" y="4973"/>
                    <a:pt x="87746" y="1908"/>
                    <a:pt x="102435" y="1908"/>
                  </a:cubicBezTo>
                  <a:cubicBezTo>
                    <a:pt x="116147" y="1908"/>
                    <a:pt x="131475" y="4578"/>
                    <a:pt x="144046" y="11455"/>
                  </a:cubicBezTo>
                  <a:cubicBezTo>
                    <a:pt x="166014" y="23473"/>
                    <a:pt x="190391" y="28962"/>
                    <a:pt x="204581" y="28962"/>
                  </a:cubicBezTo>
                  <a:cubicBezTo>
                    <a:pt x="207208" y="28962"/>
                    <a:pt x="209486" y="28774"/>
                    <a:pt x="211334" y="28404"/>
                  </a:cubicBezTo>
                  <a:lnTo>
                    <a:pt x="211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 rot="10800000" flipH="1">
              <a:off x="4663073" y="0"/>
              <a:ext cx="4487170" cy="1322827"/>
            </a:xfrm>
            <a:custGeom>
              <a:avLst/>
              <a:gdLst/>
              <a:ahLst/>
              <a:cxnLst/>
              <a:rect l="l" t="t" r="r" b="b"/>
              <a:pathLst>
                <a:path w="211335" h="62302" extrusionOk="0">
                  <a:moveTo>
                    <a:pt x="211335" y="0"/>
                  </a:moveTo>
                  <a:cubicBezTo>
                    <a:pt x="200514" y="1015"/>
                    <a:pt x="195020" y="32207"/>
                    <a:pt x="188173" y="43873"/>
                  </a:cubicBezTo>
                  <a:cubicBezTo>
                    <a:pt x="184850" y="49535"/>
                    <a:pt x="177285" y="52090"/>
                    <a:pt x="168929" y="52090"/>
                  </a:cubicBezTo>
                  <a:cubicBezTo>
                    <a:pt x="160068" y="52090"/>
                    <a:pt x="150318" y="49217"/>
                    <a:pt x="143791" y="44128"/>
                  </a:cubicBezTo>
                  <a:cubicBezTo>
                    <a:pt x="138187" y="39755"/>
                    <a:pt x="131145" y="37613"/>
                    <a:pt x="123279" y="37613"/>
                  </a:cubicBezTo>
                  <a:cubicBezTo>
                    <a:pt x="113351" y="37613"/>
                    <a:pt x="102110" y="41026"/>
                    <a:pt x="90790" y="47677"/>
                  </a:cubicBezTo>
                  <a:cubicBezTo>
                    <a:pt x="73839" y="57635"/>
                    <a:pt x="62376" y="59805"/>
                    <a:pt x="54478" y="59805"/>
                  </a:cubicBezTo>
                  <a:cubicBezTo>
                    <a:pt x="52924" y="59805"/>
                    <a:pt x="51507" y="59721"/>
                    <a:pt x="50214" y="59596"/>
                  </a:cubicBezTo>
                  <a:cubicBezTo>
                    <a:pt x="43110" y="58909"/>
                    <a:pt x="34558" y="50147"/>
                    <a:pt x="23995" y="50147"/>
                  </a:cubicBezTo>
                  <a:cubicBezTo>
                    <a:pt x="22867" y="50147"/>
                    <a:pt x="21716" y="50247"/>
                    <a:pt x="20542" y="50467"/>
                  </a:cubicBezTo>
                  <a:cubicBezTo>
                    <a:pt x="8370" y="52749"/>
                    <a:pt x="0" y="62301"/>
                    <a:pt x="0" y="62301"/>
                  </a:cubicBezTo>
                  <a:lnTo>
                    <a:pt x="211335" y="62301"/>
                  </a:lnTo>
                  <a:lnTo>
                    <a:pt x="211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 rot="10800000">
              <a:off x="7946812" y="4260642"/>
              <a:ext cx="1203339" cy="889137"/>
            </a:xfrm>
            <a:custGeom>
              <a:avLst/>
              <a:gdLst/>
              <a:ahLst/>
              <a:cxnLst/>
              <a:rect l="l" t="t" r="r" b="b"/>
              <a:pathLst>
                <a:path w="77710" h="57410" extrusionOk="0">
                  <a:moveTo>
                    <a:pt x="1" y="0"/>
                  </a:moveTo>
                  <a:lnTo>
                    <a:pt x="1" y="54862"/>
                  </a:lnTo>
                  <a:cubicBezTo>
                    <a:pt x="1" y="54862"/>
                    <a:pt x="2361" y="57409"/>
                    <a:pt x="5982" y="57409"/>
                  </a:cubicBezTo>
                  <a:cubicBezTo>
                    <a:pt x="7269" y="57409"/>
                    <a:pt x="8715" y="57088"/>
                    <a:pt x="10272" y="56216"/>
                  </a:cubicBezTo>
                  <a:cubicBezTo>
                    <a:pt x="19022" y="51313"/>
                    <a:pt x="10516" y="38402"/>
                    <a:pt x="19022" y="35082"/>
                  </a:cubicBezTo>
                  <a:cubicBezTo>
                    <a:pt x="20275" y="34593"/>
                    <a:pt x="21380" y="34380"/>
                    <a:pt x="22379" y="34380"/>
                  </a:cubicBezTo>
                  <a:cubicBezTo>
                    <a:pt x="29143" y="34380"/>
                    <a:pt x="31072" y="44145"/>
                    <a:pt x="41524" y="44145"/>
                  </a:cubicBezTo>
                  <a:cubicBezTo>
                    <a:pt x="42338" y="44145"/>
                    <a:pt x="43204" y="44086"/>
                    <a:pt x="44128" y="43958"/>
                  </a:cubicBezTo>
                  <a:cubicBezTo>
                    <a:pt x="56047" y="42310"/>
                    <a:pt x="61626" y="34067"/>
                    <a:pt x="63149" y="24177"/>
                  </a:cubicBezTo>
                  <a:cubicBezTo>
                    <a:pt x="64986" y="12227"/>
                    <a:pt x="71877" y="354"/>
                    <a:pt x="77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6"/>
          <p:cNvGrpSpPr/>
          <p:nvPr/>
        </p:nvGrpSpPr>
        <p:grpSpPr>
          <a:xfrm flipH="1">
            <a:off x="8108730" y="4394993"/>
            <a:ext cx="644085" cy="620449"/>
            <a:chOff x="4986625" y="2621000"/>
            <a:chExt cx="1166822" cy="1124002"/>
          </a:xfrm>
        </p:grpSpPr>
        <p:sp>
          <p:nvSpPr>
            <p:cNvPr id="122" name="Google Shape;122;p6"/>
            <p:cNvSpPr/>
            <p:nvPr/>
          </p:nvSpPr>
          <p:spPr>
            <a:xfrm>
              <a:off x="5026196" y="3250592"/>
              <a:ext cx="227472" cy="59"/>
            </a:xfrm>
            <a:custGeom>
              <a:avLst/>
              <a:gdLst/>
              <a:ahLst/>
              <a:cxnLst/>
              <a:rect l="l" t="t" r="r" b="b"/>
              <a:pathLst>
                <a:path w="3840" h="1" fill="none" extrusionOk="0">
                  <a:moveTo>
                    <a:pt x="0" y="1"/>
                  </a:moveTo>
                  <a:lnTo>
                    <a:pt x="3840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53614" y="2795696"/>
              <a:ext cx="118771" cy="206451"/>
            </a:xfrm>
            <a:custGeom>
              <a:avLst/>
              <a:gdLst/>
              <a:ahLst/>
              <a:cxnLst/>
              <a:rect l="l" t="t" r="r" b="b"/>
              <a:pathLst>
                <a:path w="2005" h="3485" fill="none" extrusionOk="0">
                  <a:moveTo>
                    <a:pt x="1" y="1"/>
                  </a:moveTo>
                  <a:lnTo>
                    <a:pt x="2004" y="348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530436" y="2795696"/>
              <a:ext cx="148449" cy="206451"/>
            </a:xfrm>
            <a:custGeom>
              <a:avLst/>
              <a:gdLst/>
              <a:ahLst/>
              <a:cxnLst/>
              <a:rect l="l" t="t" r="r" b="b"/>
              <a:pathLst>
                <a:path w="2506" h="3485" fill="none" extrusionOk="0">
                  <a:moveTo>
                    <a:pt x="1" y="1"/>
                  </a:moveTo>
                  <a:lnTo>
                    <a:pt x="2505" y="348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5372328" y="3250592"/>
              <a:ext cx="108819" cy="207695"/>
            </a:xfrm>
            <a:custGeom>
              <a:avLst/>
              <a:gdLst/>
              <a:ahLst/>
              <a:cxnLst/>
              <a:rect l="l" t="t" r="r" b="b"/>
              <a:pathLst>
                <a:path w="1837" h="3506" fill="none" extrusionOk="0">
                  <a:moveTo>
                    <a:pt x="1836" y="1"/>
                  </a:moveTo>
                  <a:lnTo>
                    <a:pt x="0" y="350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986625" y="3002084"/>
              <a:ext cx="153307" cy="59"/>
            </a:xfrm>
            <a:custGeom>
              <a:avLst/>
              <a:gdLst/>
              <a:ahLst/>
              <a:cxnLst/>
              <a:rect l="l" t="t" r="r" b="b"/>
              <a:pathLst>
                <a:path w="2588" h="1" fill="none" extrusionOk="0">
                  <a:moveTo>
                    <a:pt x="2588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63339" y="3458224"/>
              <a:ext cx="111189" cy="69252"/>
            </a:xfrm>
            <a:custGeom>
              <a:avLst/>
              <a:gdLst/>
              <a:ahLst/>
              <a:cxnLst/>
              <a:rect l="l" t="t" r="r" b="b"/>
              <a:pathLst>
                <a:path w="1877" h="1169" fill="none" extrusionOk="0">
                  <a:moveTo>
                    <a:pt x="0" y="1169"/>
                  </a:moveTo>
                  <a:lnTo>
                    <a:pt x="1876" y="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5530436" y="3112150"/>
              <a:ext cx="148449" cy="108824"/>
            </a:xfrm>
            <a:custGeom>
              <a:avLst/>
              <a:gdLst/>
              <a:ahLst/>
              <a:cxnLst/>
              <a:rect l="l" t="t" r="r" b="b"/>
              <a:pathLst>
                <a:path w="2506" h="1837" fill="none" extrusionOk="0">
                  <a:moveTo>
                    <a:pt x="1" y="1"/>
                  </a:moveTo>
                  <a:lnTo>
                    <a:pt x="2505" y="1837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5787592" y="2795696"/>
              <a:ext cx="128605" cy="206451"/>
            </a:xfrm>
            <a:custGeom>
              <a:avLst/>
              <a:gdLst/>
              <a:ahLst/>
              <a:cxnLst/>
              <a:rect l="l" t="t" r="r" b="b"/>
              <a:pathLst>
                <a:path w="2171" h="3485" fill="none" extrusionOk="0">
                  <a:moveTo>
                    <a:pt x="0" y="3485"/>
                  </a:moveTo>
                  <a:lnTo>
                    <a:pt x="2170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5860929" y="3166472"/>
              <a:ext cx="183755" cy="59"/>
            </a:xfrm>
            <a:custGeom>
              <a:avLst/>
              <a:gdLst/>
              <a:ahLst/>
              <a:cxnLst/>
              <a:rect l="l" t="t" r="r" b="b"/>
              <a:pathLst>
                <a:path w="3102" h="1" fill="none" extrusionOk="0">
                  <a:moveTo>
                    <a:pt x="1" y="1"/>
                  </a:moveTo>
                  <a:lnTo>
                    <a:pt x="3102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5826926" y="3458224"/>
              <a:ext cx="89271" cy="178016"/>
            </a:xfrm>
            <a:custGeom>
              <a:avLst/>
              <a:gdLst/>
              <a:ahLst/>
              <a:cxnLst/>
              <a:rect l="l" t="t" r="r" b="b"/>
              <a:pathLst>
                <a:path w="1507" h="3005" fill="none" extrusionOk="0">
                  <a:moveTo>
                    <a:pt x="1" y="0"/>
                  </a:moveTo>
                  <a:lnTo>
                    <a:pt x="1506" y="300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5530436" y="3418653"/>
              <a:ext cx="74225" cy="217589"/>
            </a:xfrm>
            <a:custGeom>
              <a:avLst/>
              <a:gdLst/>
              <a:ahLst/>
              <a:cxnLst/>
              <a:rect l="l" t="t" r="r" b="b"/>
              <a:pathLst>
                <a:path w="1253" h="3673" fill="none" extrusionOk="0">
                  <a:moveTo>
                    <a:pt x="1253" y="1"/>
                  </a:moveTo>
                  <a:lnTo>
                    <a:pt x="1" y="3673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5312912" y="3636178"/>
              <a:ext cx="113795" cy="108824"/>
            </a:xfrm>
            <a:custGeom>
              <a:avLst/>
              <a:gdLst/>
              <a:ahLst/>
              <a:cxnLst/>
              <a:rect l="l" t="t" r="r" b="b"/>
              <a:pathLst>
                <a:path w="1921" h="1837" fill="none" extrusionOk="0">
                  <a:moveTo>
                    <a:pt x="1" y="1"/>
                  </a:moveTo>
                  <a:lnTo>
                    <a:pt x="1920" y="1837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5716801" y="3690619"/>
              <a:ext cx="110182" cy="54382"/>
            </a:xfrm>
            <a:custGeom>
              <a:avLst/>
              <a:gdLst/>
              <a:ahLst/>
              <a:cxnLst/>
              <a:rect l="l" t="t" r="r" b="b"/>
              <a:pathLst>
                <a:path w="1860" h="918" fill="none" extrusionOk="0">
                  <a:moveTo>
                    <a:pt x="0" y="1"/>
                  </a:moveTo>
                  <a:lnTo>
                    <a:pt x="1860" y="918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952808" y="3354378"/>
              <a:ext cx="131448" cy="64335"/>
            </a:xfrm>
            <a:custGeom>
              <a:avLst/>
              <a:gdLst/>
              <a:ahLst/>
              <a:cxnLst/>
              <a:rect l="l" t="t" r="r" b="b"/>
              <a:pathLst>
                <a:path w="2219" h="1086" fill="none" extrusionOk="0">
                  <a:moveTo>
                    <a:pt x="0" y="1086"/>
                  </a:moveTo>
                  <a:lnTo>
                    <a:pt x="2218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5952808" y="3002084"/>
              <a:ext cx="200637" cy="50828"/>
            </a:xfrm>
            <a:custGeom>
              <a:avLst/>
              <a:gdLst/>
              <a:ahLst/>
              <a:cxnLst/>
              <a:rect l="l" t="t" r="r" b="b"/>
              <a:pathLst>
                <a:path w="3387" h="858" fill="none" extrusionOk="0">
                  <a:moveTo>
                    <a:pt x="0" y="1"/>
                  </a:moveTo>
                  <a:lnTo>
                    <a:pt x="3387" y="858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5716801" y="2621000"/>
              <a:ext cx="70848" cy="174758"/>
            </a:xfrm>
            <a:custGeom>
              <a:avLst/>
              <a:gdLst/>
              <a:ahLst/>
              <a:cxnLst/>
              <a:rect l="l" t="t" r="r" b="b"/>
              <a:pathLst>
                <a:path w="1196" h="2950" fill="none" extrusionOk="0">
                  <a:moveTo>
                    <a:pt x="0" y="2950"/>
                  </a:moveTo>
                  <a:lnTo>
                    <a:pt x="1195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5426650" y="2621000"/>
              <a:ext cx="54499" cy="125293"/>
            </a:xfrm>
            <a:custGeom>
              <a:avLst/>
              <a:gdLst/>
              <a:ahLst/>
              <a:cxnLst/>
              <a:rect l="l" t="t" r="r" b="b"/>
              <a:pathLst>
                <a:path w="920" h="2115" fill="none" extrusionOk="0">
                  <a:moveTo>
                    <a:pt x="919" y="1"/>
                  </a:moveTo>
                  <a:lnTo>
                    <a:pt x="0" y="211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5716801" y="3299997"/>
              <a:ext cx="70848" cy="118717"/>
            </a:xfrm>
            <a:custGeom>
              <a:avLst/>
              <a:gdLst/>
              <a:ahLst/>
              <a:cxnLst/>
              <a:rect l="l" t="t" r="r" b="b"/>
              <a:pathLst>
                <a:path w="1196" h="2004" fill="none" extrusionOk="0">
                  <a:moveTo>
                    <a:pt x="1195" y="0"/>
                  </a:moveTo>
                  <a:lnTo>
                    <a:pt x="0" y="200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6044628" y="3492879"/>
              <a:ext cx="108819" cy="143361"/>
            </a:xfrm>
            <a:custGeom>
              <a:avLst/>
              <a:gdLst/>
              <a:ahLst/>
              <a:cxnLst/>
              <a:rect l="l" t="t" r="r" b="b"/>
              <a:pathLst>
                <a:path w="1837" h="2420" fill="none" extrusionOk="0">
                  <a:moveTo>
                    <a:pt x="1837" y="0"/>
                  </a:moveTo>
                  <a:lnTo>
                    <a:pt x="1" y="242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713025" y="1778277"/>
            <a:ext cx="24693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2"/>
          </p:nvPr>
        </p:nvSpPr>
        <p:spPr>
          <a:xfrm>
            <a:off x="3282016" y="1778288"/>
            <a:ext cx="25794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subTitle" idx="3"/>
          </p:nvPr>
        </p:nvSpPr>
        <p:spPr>
          <a:xfrm>
            <a:off x="713025" y="3379374"/>
            <a:ext cx="24693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4"/>
          </p:nvPr>
        </p:nvSpPr>
        <p:spPr>
          <a:xfrm>
            <a:off x="3282025" y="3379376"/>
            <a:ext cx="25794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ubTitle" idx="5"/>
          </p:nvPr>
        </p:nvSpPr>
        <p:spPr>
          <a:xfrm>
            <a:off x="5961406" y="1778284"/>
            <a:ext cx="24693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subTitle" idx="6"/>
          </p:nvPr>
        </p:nvSpPr>
        <p:spPr>
          <a:xfrm>
            <a:off x="5961425" y="3379374"/>
            <a:ext cx="24693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subTitle" idx="7"/>
          </p:nvPr>
        </p:nvSpPr>
        <p:spPr>
          <a:xfrm>
            <a:off x="713025" y="1372250"/>
            <a:ext cx="24693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subTitle" idx="8"/>
          </p:nvPr>
        </p:nvSpPr>
        <p:spPr>
          <a:xfrm>
            <a:off x="3282014" y="1372250"/>
            <a:ext cx="25770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ubTitle" idx="9"/>
          </p:nvPr>
        </p:nvSpPr>
        <p:spPr>
          <a:xfrm>
            <a:off x="5961403" y="1372250"/>
            <a:ext cx="24669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subTitle" idx="13"/>
          </p:nvPr>
        </p:nvSpPr>
        <p:spPr>
          <a:xfrm>
            <a:off x="713025" y="2975798"/>
            <a:ext cx="24693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subTitle" idx="14"/>
          </p:nvPr>
        </p:nvSpPr>
        <p:spPr>
          <a:xfrm>
            <a:off x="3282014" y="2975795"/>
            <a:ext cx="25770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subTitle" idx="15"/>
          </p:nvPr>
        </p:nvSpPr>
        <p:spPr>
          <a:xfrm>
            <a:off x="5961403" y="2975792"/>
            <a:ext cx="24693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-3062" y="-76144"/>
            <a:ext cx="9150105" cy="5225924"/>
            <a:chOff x="-3062" y="-76144"/>
            <a:chExt cx="9150105" cy="5225924"/>
          </a:xfrm>
        </p:grpSpPr>
        <p:sp>
          <p:nvSpPr>
            <p:cNvPr id="159" name="Google Shape;159;p8"/>
            <p:cNvSpPr/>
            <p:nvPr/>
          </p:nvSpPr>
          <p:spPr>
            <a:xfrm rot="-5400000">
              <a:off x="7895018" y="3897754"/>
              <a:ext cx="1753625" cy="750426"/>
            </a:xfrm>
            <a:custGeom>
              <a:avLst/>
              <a:gdLst/>
              <a:ahLst/>
              <a:cxnLst/>
              <a:rect l="l" t="t" r="r" b="b"/>
              <a:pathLst>
                <a:path w="92564" h="39616" extrusionOk="0">
                  <a:moveTo>
                    <a:pt x="18139" y="1"/>
                  </a:moveTo>
                  <a:cubicBezTo>
                    <a:pt x="8181" y="1"/>
                    <a:pt x="0" y="6647"/>
                    <a:pt x="0" y="6647"/>
                  </a:cubicBezTo>
                  <a:lnTo>
                    <a:pt x="0" y="39616"/>
                  </a:lnTo>
                  <a:lnTo>
                    <a:pt x="92564" y="39616"/>
                  </a:lnTo>
                  <a:cubicBezTo>
                    <a:pt x="92564" y="39616"/>
                    <a:pt x="92391" y="25487"/>
                    <a:pt x="74930" y="25487"/>
                  </a:cubicBezTo>
                  <a:cubicBezTo>
                    <a:pt x="74426" y="25487"/>
                    <a:pt x="73908" y="25498"/>
                    <a:pt x="73375" y="25522"/>
                  </a:cubicBezTo>
                  <a:cubicBezTo>
                    <a:pt x="66280" y="25844"/>
                    <a:pt x="62023" y="31240"/>
                    <a:pt x="57822" y="34206"/>
                  </a:cubicBezTo>
                  <a:cubicBezTo>
                    <a:pt x="55291" y="35992"/>
                    <a:pt x="52707" y="36932"/>
                    <a:pt x="50241" y="36932"/>
                  </a:cubicBezTo>
                  <a:cubicBezTo>
                    <a:pt x="47104" y="36932"/>
                    <a:pt x="44159" y="35411"/>
                    <a:pt x="41760" y="32177"/>
                  </a:cubicBezTo>
                  <a:cubicBezTo>
                    <a:pt x="37871" y="26936"/>
                    <a:pt x="44068" y="14052"/>
                    <a:pt x="30797" y="4236"/>
                  </a:cubicBezTo>
                  <a:cubicBezTo>
                    <a:pt x="26572" y="1110"/>
                    <a:pt x="22207" y="1"/>
                    <a:pt x="18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654419" y="-76144"/>
              <a:ext cx="4492454" cy="615681"/>
            </a:xfrm>
            <a:custGeom>
              <a:avLst/>
              <a:gdLst/>
              <a:ahLst/>
              <a:cxnLst/>
              <a:rect l="l" t="t" r="r" b="b"/>
              <a:pathLst>
                <a:path w="211335" h="28963" extrusionOk="0">
                  <a:moveTo>
                    <a:pt x="0" y="0"/>
                  </a:moveTo>
                  <a:cubicBezTo>
                    <a:pt x="0" y="0"/>
                    <a:pt x="10821" y="19612"/>
                    <a:pt x="30968" y="22656"/>
                  </a:cubicBezTo>
                  <a:cubicBezTo>
                    <a:pt x="32896" y="22847"/>
                    <a:pt x="34730" y="22937"/>
                    <a:pt x="36478" y="22937"/>
                  </a:cubicBezTo>
                  <a:cubicBezTo>
                    <a:pt x="53254" y="22937"/>
                    <a:pt x="62082" y="14695"/>
                    <a:pt x="69317" y="9212"/>
                  </a:cubicBezTo>
                  <a:cubicBezTo>
                    <a:pt x="74914" y="4973"/>
                    <a:pt x="87746" y="1908"/>
                    <a:pt x="102435" y="1908"/>
                  </a:cubicBezTo>
                  <a:cubicBezTo>
                    <a:pt x="116147" y="1908"/>
                    <a:pt x="131475" y="4578"/>
                    <a:pt x="144046" y="11455"/>
                  </a:cubicBezTo>
                  <a:cubicBezTo>
                    <a:pt x="166014" y="23473"/>
                    <a:pt x="190391" y="28962"/>
                    <a:pt x="204581" y="28962"/>
                  </a:cubicBezTo>
                  <a:cubicBezTo>
                    <a:pt x="207208" y="28962"/>
                    <a:pt x="209486" y="28774"/>
                    <a:pt x="211334" y="28404"/>
                  </a:cubicBezTo>
                  <a:lnTo>
                    <a:pt x="211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-3062" y="0"/>
              <a:ext cx="1203339" cy="889137"/>
            </a:xfrm>
            <a:custGeom>
              <a:avLst/>
              <a:gdLst/>
              <a:ahLst/>
              <a:cxnLst/>
              <a:rect l="l" t="t" r="r" b="b"/>
              <a:pathLst>
                <a:path w="77710" h="57410" extrusionOk="0">
                  <a:moveTo>
                    <a:pt x="1" y="0"/>
                  </a:moveTo>
                  <a:lnTo>
                    <a:pt x="1" y="54862"/>
                  </a:lnTo>
                  <a:cubicBezTo>
                    <a:pt x="1" y="54862"/>
                    <a:pt x="2361" y="57409"/>
                    <a:pt x="5982" y="57409"/>
                  </a:cubicBezTo>
                  <a:cubicBezTo>
                    <a:pt x="7269" y="57409"/>
                    <a:pt x="8715" y="57088"/>
                    <a:pt x="10272" y="56216"/>
                  </a:cubicBezTo>
                  <a:cubicBezTo>
                    <a:pt x="19022" y="51313"/>
                    <a:pt x="10516" y="38402"/>
                    <a:pt x="19022" y="35082"/>
                  </a:cubicBezTo>
                  <a:cubicBezTo>
                    <a:pt x="20275" y="34593"/>
                    <a:pt x="21380" y="34380"/>
                    <a:pt x="22379" y="34380"/>
                  </a:cubicBezTo>
                  <a:cubicBezTo>
                    <a:pt x="29143" y="34380"/>
                    <a:pt x="31072" y="44145"/>
                    <a:pt x="41524" y="44145"/>
                  </a:cubicBezTo>
                  <a:cubicBezTo>
                    <a:pt x="42338" y="44145"/>
                    <a:pt x="43204" y="44086"/>
                    <a:pt x="44128" y="43958"/>
                  </a:cubicBezTo>
                  <a:cubicBezTo>
                    <a:pt x="56047" y="42310"/>
                    <a:pt x="61626" y="34067"/>
                    <a:pt x="63149" y="24177"/>
                  </a:cubicBezTo>
                  <a:cubicBezTo>
                    <a:pt x="64986" y="12227"/>
                    <a:pt x="71877" y="354"/>
                    <a:pt x="77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 flipH="1">
              <a:off x="46" y="3826952"/>
              <a:ext cx="4487170" cy="1322827"/>
            </a:xfrm>
            <a:custGeom>
              <a:avLst/>
              <a:gdLst/>
              <a:ahLst/>
              <a:cxnLst/>
              <a:rect l="l" t="t" r="r" b="b"/>
              <a:pathLst>
                <a:path w="211335" h="62302" extrusionOk="0">
                  <a:moveTo>
                    <a:pt x="211335" y="0"/>
                  </a:moveTo>
                  <a:cubicBezTo>
                    <a:pt x="200514" y="1015"/>
                    <a:pt x="195020" y="32207"/>
                    <a:pt x="188173" y="43873"/>
                  </a:cubicBezTo>
                  <a:cubicBezTo>
                    <a:pt x="184850" y="49535"/>
                    <a:pt x="177285" y="52090"/>
                    <a:pt x="168929" y="52090"/>
                  </a:cubicBezTo>
                  <a:cubicBezTo>
                    <a:pt x="160068" y="52090"/>
                    <a:pt x="150318" y="49217"/>
                    <a:pt x="143791" y="44128"/>
                  </a:cubicBezTo>
                  <a:cubicBezTo>
                    <a:pt x="138187" y="39755"/>
                    <a:pt x="131145" y="37613"/>
                    <a:pt x="123279" y="37613"/>
                  </a:cubicBezTo>
                  <a:cubicBezTo>
                    <a:pt x="113351" y="37613"/>
                    <a:pt x="102110" y="41026"/>
                    <a:pt x="90790" y="47677"/>
                  </a:cubicBezTo>
                  <a:cubicBezTo>
                    <a:pt x="73839" y="57635"/>
                    <a:pt x="62376" y="59805"/>
                    <a:pt x="54478" y="59805"/>
                  </a:cubicBezTo>
                  <a:cubicBezTo>
                    <a:pt x="52924" y="59805"/>
                    <a:pt x="51507" y="59721"/>
                    <a:pt x="50214" y="59596"/>
                  </a:cubicBezTo>
                  <a:cubicBezTo>
                    <a:pt x="43110" y="58909"/>
                    <a:pt x="34558" y="50147"/>
                    <a:pt x="23995" y="50147"/>
                  </a:cubicBezTo>
                  <a:cubicBezTo>
                    <a:pt x="22867" y="50147"/>
                    <a:pt x="21716" y="50247"/>
                    <a:pt x="20542" y="50467"/>
                  </a:cubicBezTo>
                  <a:cubicBezTo>
                    <a:pt x="8370" y="52749"/>
                    <a:pt x="0" y="62301"/>
                    <a:pt x="0" y="62301"/>
                  </a:cubicBezTo>
                  <a:lnTo>
                    <a:pt x="211335" y="62301"/>
                  </a:lnTo>
                  <a:lnTo>
                    <a:pt x="211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8"/>
          <p:cNvGrpSpPr/>
          <p:nvPr/>
        </p:nvGrpSpPr>
        <p:grpSpPr>
          <a:xfrm flipH="1">
            <a:off x="303080" y="4293768"/>
            <a:ext cx="644085" cy="620449"/>
            <a:chOff x="4986625" y="2621000"/>
            <a:chExt cx="1166822" cy="1124002"/>
          </a:xfrm>
        </p:grpSpPr>
        <p:sp>
          <p:nvSpPr>
            <p:cNvPr id="164" name="Google Shape;164;p8"/>
            <p:cNvSpPr/>
            <p:nvPr/>
          </p:nvSpPr>
          <p:spPr>
            <a:xfrm>
              <a:off x="5026196" y="3250592"/>
              <a:ext cx="227472" cy="59"/>
            </a:xfrm>
            <a:custGeom>
              <a:avLst/>
              <a:gdLst/>
              <a:ahLst/>
              <a:cxnLst/>
              <a:rect l="l" t="t" r="r" b="b"/>
              <a:pathLst>
                <a:path w="3840" h="1" fill="none" extrusionOk="0">
                  <a:moveTo>
                    <a:pt x="0" y="1"/>
                  </a:moveTo>
                  <a:lnTo>
                    <a:pt x="3840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5253614" y="2795696"/>
              <a:ext cx="118771" cy="206451"/>
            </a:xfrm>
            <a:custGeom>
              <a:avLst/>
              <a:gdLst/>
              <a:ahLst/>
              <a:cxnLst/>
              <a:rect l="l" t="t" r="r" b="b"/>
              <a:pathLst>
                <a:path w="2005" h="3485" fill="none" extrusionOk="0">
                  <a:moveTo>
                    <a:pt x="1" y="1"/>
                  </a:moveTo>
                  <a:lnTo>
                    <a:pt x="2004" y="348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530436" y="2795696"/>
              <a:ext cx="148449" cy="206451"/>
            </a:xfrm>
            <a:custGeom>
              <a:avLst/>
              <a:gdLst/>
              <a:ahLst/>
              <a:cxnLst/>
              <a:rect l="l" t="t" r="r" b="b"/>
              <a:pathLst>
                <a:path w="2506" h="3485" fill="none" extrusionOk="0">
                  <a:moveTo>
                    <a:pt x="1" y="1"/>
                  </a:moveTo>
                  <a:lnTo>
                    <a:pt x="2505" y="348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5372328" y="3250592"/>
              <a:ext cx="108819" cy="207695"/>
            </a:xfrm>
            <a:custGeom>
              <a:avLst/>
              <a:gdLst/>
              <a:ahLst/>
              <a:cxnLst/>
              <a:rect l="l" t="t" r="r" b="b"/>
              <a:pathLst>
                <a:path w="1837" h="3506" fill="none" extrusionOk="0">
                  <a:moveTo>
                    <a:pt x="1836" y="1"/>
                  </a:moveTo>
                  <a:lnTo>
                    <a:pt x="0" y="350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4986625" y="3002084"/>
              <a:ext cx="153307" cy="59"/>
            </a:xfrm>
            <a:custGeom>
              <a:avLst/>
              <a:gdLst/>
              <a:ahLst/>
              <a:cxnLst/>
              <a:rect l="l" t="t" r="r" b="b"/>
              <a:pathLst>
                <a:path w="2588" h="1" fill="none" extrusionOk="0">
                  <a:moveTo>
                    <a:pt x="2588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5063339" y="3458224"/>
              <a:ext cx="111189" cy="69252"/>
            </a:xfrm>
            <a:custGeom>
              <a:avLst/>
              <a:gdLst/>
              <a:ahLst/>
              <a:cxnLst/>
              <a:rect l="l" t="t" r="r" b="b"/>
              <a:pathLst>
                <a:path w="1877" h="1169" fill="none" extrusionOk="0">
                  <a:moveTo>
                    <a:pt x="0" y="1169"/>
                  </a:moveTo>
                  <a:lnTo>
                    <a:pt x="1876" y="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5530436" y="3112150"/>
              <a:ext cx="148449" cy="108824"/>
            </a:xfrm>
            <a:custGeom>
              <a:avLst/>
              <a:gdLst/>
              <a:ahLst/>
              <a:cxnLst/>
              <a:rect l="l" t="t" r="r" b="b"/>
              <a:pathLst>
                <a:path w="2506" h="1837" fill="none" extrusionOk="0">
                  <a:moveTo>
                    <a:pt x="1" y="1"/>
                  </a:moveTo>
                  <a:lnTo>
                    <a:pt x="2505" y="1837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5787592" y="2795696"/>
              <a:ext cx="128605" cy="206451"/>
            </a:xfrm>
            <a:custGeom>
              <a:avLst/>
              <a:gdLst/>
              <a:ahLst/>
              <a:cxnLst/>
              <a:rect l="l" t="t" r="r" b="b"/>
              <a:pathLst>
                <a:path w="2171" h="3485" fill="none" extrusionOk="0">
                  <a:moveTo>
                    <a:pt x="0" y="3485"/>
                  </a:moveTo>
                  <a:lnTo>
                    <a:pt x="2170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5860929" y="3166472"/>
              <a:ext cx="183755" cy="59"/>
            </a:xfrm>
            <a:custGeom>
              <a:avLst/>
              <a:gdLst/>
              <a:ahLst/>
              <a:cxnLst/>
              <a:rect l="l" t="t" r="r" b="b"/>
              <a:pathLst>
                <a:path w="3102" h="1" fill="none" extrusionOk="0">
                  <a:moveTo>
                    <a:pt x="1" y="1"/>
                  </a:moveTo>
                  <a:lnTo>
                    <a:pt x="3102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5826926" y="3458224"/>
              <a:ext cx="89271" cy="178016"/>
            </a:xfrm>
            <a:custGeom>
              <a:avLst/>
              <a:gdLst/>
              <a:ahLst/>
              <a:cxnLst/>
              <a:rect l="l" t="t" r="r" b="b"/>
              <a:pathLst>
                <a:path w="1507" h="3005" fill="none" extrusionOk="0">
                  <a:moveTo>
                    <a:pt x="1" y="0"/>
                  </a:moveTo>
                  <a:lnTo>
                    <a:pt x="1506" y="300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5530436" y="3418653"/>
              <a:ext cx="74225" cy="217589"/>
            </a:xfrm>
            <a:custGeom>
              <a:avLst/>
              <a:gdLst/>
              <a:ahLst/>
              <a:cxnLst/>
              <a:rect l="l" t="t" r="r" b="b"/>
              <a:pathLst>
                <a:path w="1253" h="3673" fill="none" extrusionOk="0">
                  <a:moveTo>
                    <a:pt x="1253" y="1"/>
                  </a:moveTo>
                  <a:lnTo>
                    <a:pt x="1" y="3673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5312912" y="3636178"/>
              <a:ext cx="113795" cy="108824"/>
            </a:xfrm>
            <a:custGeom>
              <a:avLst/>
              <a:gdLst/>
              <a:ahLst/>
              <a:cxnLst/>
              <a:rect l="l" t="t" r="r" b="b"/>
              <a:pathLst>
                <a:path w="1921" h="1837" fill="none" extrusionOk="0">
                  <a:moveTo>
                    <a:pt x="1" y="1"/>
                  </a:moveTo>
                  <a:lnTo>
                    <a:pt x="1920" y="1837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716801" y="3690619"/>
              <a:ext cx="110182" cy="54382"/>
            </a:xfrm>
            <a:custGeom>
              <a:avLst/>
              <a:gdLst/>
              <a:ahLst/>
              <a:cxnLst/>
              <a:rect l="l" t="t" r="r" b="b"/>
              <a:pathLst>
                <a:path w="1860" h="918" fill="none" extrusionOk="0">
                  <a:moveTo>
                    <a:pt x="0" y="1"/>
                  </a:moveTo>
                  <a:lnTo>
                    <a:pt x="1860" y="918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5952808" y="3354378"/>
              <a:ext cx="131448" cy="64335"/>
            </a:xfrm>
            <a:custGeom>
              <a:avLst/>
              <a:gdLst/>
              <a:ahLst/>
              <a:cxnLst/>
              <a:rect l="l" t="t" r="r" b="b"/>
              <a:pathLst>
                <a:path w="2219" h="1086" fill="none" extrusionOk="0">
                  <a:moveTo>
                    <a:pt x="0" y="1086"/>
                  </a:moveTo>
                  <a:lnTo>
                    <a:pt x="2218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5952808" y="3002084"/>
              <a:ext cx="200637" cy="50828"/>
            </a:xfrm>
            <a:custGeom>
              <a:avLst/>
              <a:gdLst/>
              <a:ahLst/>
              <a:cxnLst/>
              <a:rect l="l" t="t" r="r" b="b"/>
              <a:pathLst>
                <a:path w="3387" h="858" fill="none" extrusionOk="0">
                  <a:moveTo>
                    <a:pt x="0" y="1"/>
                  </a:moveTo>
                  <a:lnTo>
                    <a:pt x="3387" y="858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5716801" y="2621000"/>
              <a:ext cx="70848" cy="174758"/>
            </a:xfrm>
            <a:custGeom>
              <a:avLst/>
              <a:gdLst/>
              <a:ahLst/>
              <a:cxnLst/>
              <a:rect l="l" t="t" r="r" b="b"/>
              <a:pathLst>
                <a:path w="1196" h="2950" fill="none" extrusionOk="0">
                  <a:moveTo>
                    <a:pt x="0" y="2950"/>
                  </a:moveTo>
                  <a:lnTo>
                    <a:pt x="1195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426650" y="2621000"/>
              <a:ext cx="54499" cy="125293"/>
            </a:xfrm>
            <a:custGeom>
              <a:avLst/>
              <a:gdLst/>
              <a:ahLst/>
              <a:cxnLst/>
              <a:rect l="l" t="t" r="r" b="b"/>
              <a:pathLst>
                <a:path w="920" h="2115" fill="none" extrusionOk="0">
                  <a:moveTo>
                    <a:pt x="919" y="1"/>
                  </a:moveTo>
                  <a:lnTo>
                    <a:pt x="0" y="211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5716801" y="3299997"/>
              <a:ext cx="70848" cy="118717"/>
            </a:xfrm>
            <a:custGeom>
              <a:avLst/>
              <a:gdLst/>
              <a:ahLst/>
              <a:cxnLst/>
              <a:rect l="l" t="t" r="r" b="b"/>
              <a:pathLst>
                <a:path w="1196" h="2004" fill="none" extrusionOk="0">
                  <a:moveTo>
                    <a:pt x="1195" y="0"/>
                  </a:moveTo>
                  <a:lnTo>
                    <a:pt x="0" y="200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044628" y="3492879"/>
              <a:ext cx="108819" cy="143361"/>
            </a:xfrm>
            <a:custGeom>
              <a:avLst/>
              <a:gdLst/>
              <a:ahLst/>
              <a:cxnLst/>
              <a:rect l="l" t="t" r="r" b="b"/>
              <a:pathLst>
                <a:path w="1837" h="2420" fill="none" extrusionOk="0">
                  <a:moveTo>
                    <a:pt x="1837" y="0"/>
                  </a:moveTo>
                  <a:lnTo>
                    <a:pt x="1" y="242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 hasCustomPrompt="1"/>
          </p:nvPr>
        </p:nvSpPr>
        <p:spPr>
          <a:xfrm>
            <a:off x="2185900" y="1961500"/>
            <a:ext cx="47721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2185900" y="2852125"/>
            <a:ext cx="477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86" name="Google Shape;186;p9"/>
          <p:cNvGrpSpPr/>
          <p:nvPr/>
        </p:nvGrpSpPr>
        <p:grpSpPr>
          <a:xfrm>
            <a:off x="46" y="0"/>
            <a:ext cx="9150197" cy="5149780"/>
            <a:chOff x="46" y="0"/>
            <a:chExt cx="9150197" cy="5149780"/>
          </a:xfrm>
        </p:grpSpPr>
        <p:sp>
          <p:nvSpPr>
            <p:cNvPr id="187" name="Google Shape;187;p9"/>
            <p:cNvSpPr/>
            <p:nvPr/>
          </p:nvSpPr>
          <p:spPr>
            <a:xfrm rot="5400000" flipH="1">
              <a:off x="-501554" y="3897754"/>
              <a:ext cx="1753625" cy="750426"/>
            </a:xfrm>
            <a:custGeom>
              <a:avLst/>
              <a:gdLst/>
              <a:ahLst/>
              <a:cxnLst/>
              <a:rect l="l" t="t" r="r" b="b"/>
              <a:pathLst>
                <a:path w="92564" h="39616" extrusionOk="0">
                  <a:moveTo>
                    <a:pt x="18139" y="1"/>
                  </a:moveTo>
                  <a:cubicBezTo>
                    <a:pt x="8181" y="1"/>
                    <a:pt x="0" y="6647"/>
                    <a:pt x="0" y="6647"/>
                  </a:cubicBezTo>
                  <a:lnTo>
                    <a:pt x="0" y="39616"/>
                  </a:lnTo>
                  <a:lnTo>
                    <a:pt x="92564" y="39616"/>
                  </a:lnTo>
                  <a:cubicBezTo>
                    <a:pt x="92564" y="39616"/>
                    <a:pt x="92391" y="25487"/>
                    <a:pt x="74930" y="25487"/>
                  </a:cubicBezTo>
                  <a:cubicBezTo>
                    <a:pt x="74426" y="25487"/>
                    <a:pt x="73908" y="25498"/>
                    <a:pt x="73375" y="25522"/>
                  </a:cubicBezTo>
                  <a:cubicBezTo>
                    <a:pt x="66280" y="25844"/>
                    <a:pt x="62023" y="31240"/>
                    <a:pt x="57822" y="34206"/>
                  </a:cubicBezTo>
                  <a:cubicBezTo>
                    <a:pt x="55291" y="35992"/>
                    <a:pt x="52707" y="36932"/>
                    <a:pt x="50241" y="36932"/>
                  </a:cubicBezTo>
                  <a:cubicBezTo>
                    <a:pt x="47104" y="36932"/>
                    <a:pt x="44159" y="35411"/>
                    <a:pt x="41760" y="32177"/>
                  </a:cubicBezTo>
                  <a:cubicBezTo>
                    <a:pt x="37871" y="26936"/>
                    <a:pt x="44068" y="14052"/>
                    <a:pt x="30797" y="4236"/>
                  </a:cubicBezTo>
                  <a:cubicBezTo>
                    <a:pt x="26572" y="1110"/>
                    <a:pt x="22207" y="1"/>
                    <a:pt x="18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 flipH="1">
              <a:off x="217" y="56"/>
              <a:ext cx="4492454" cy="615681"/>
            </a:xfrm>
            <a:custGeom>
              <a:avLst/>
              <a:gdLst/>
              <a:ahLst/>
              <a:cxnLst/>
              <a:rect l="l" t="t" r="r" b="b"/>
              <a:pathLst>
                <a:path w="211335" h="28963" extrusionOk="0">
                  <a:moveTo>
                    <a:pt x="0" y="0"/>
                  </a:moveTo>
                  <a:cubicBezTo>
                    <a:pt x="0" y="0"/>
                    <a:pt x="10821" y="19612"/>
                    <a:pt x="30968" y="22656"/>
                  </a:cubicBezTo>
                  <a:cubicBezTo>
                    <a:pt x="32896" y="22847"/>
                    <a:pt x="34730" y="22937"/>
                    <a:pt x="36478" y="22937"/>
                  </a:cubicBezTo>
                  <a:cubicBezTo>
                    <a:pt x="53254" y="22937"/>
                    <a:pt x="62082" y="14695"/>
                    <a:pt x="69317" y="9212"/>
                  </a:cubicBezTo>
                  <a:cubicBezTo>
                    <a:pt x="74914" y="4973"/>
                    <a:pt x="87746" y="1908"/>
                    <a:pt x="102435" y="1908"/>
                  </a:cubicBezTo>
                  <a:cubicBezTo>
                    <a:pt x="116147" y="1908"/>
                    <a:pt x="131475" y="4578"/>
                    <a:pt x="144046" y="11455"/>
                  </a:cubicBezTo>
                  <a:cubicBezTo>
                    <a:pt x="166014" y="23473"/>
                    <a:pt x="190391" y="28962"/>
                    <a:pt x="204581" y="28962"/>
                  </a:cubicBezTo>
                  <a:cubicBezTo>
                    <a:pt x="207208" y="28962"/>
                    <a:pt x="209486" y="28774"/>
                    <a:pt x="211334" y="28404"/>
                  </a:cubicBezTo>
                  <a:lnTo>
                    <a:pt x="211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4663073" y="3826952"/>
              <a:ext cx="4487170" cy="1322827"/>
            </a:xfrm>
            <a:custGeom>
              <a:avLst/>
              <a:gdLst/>
              <a:ahLst/>
              <a:cxnLst/>
              <a:rect l="l" t="t" r="r" b="b"/>
              <a:pathLst>
                <a:path w="211335" h="62302" extrusionOk="0">
                  <a:moveTo>
                    <a:pt x="211335" y="0"/>
                  </a:moveTo>
                  <a:cubicBezTo>
                    <a:pt x="200514" y="1015"/>
                    <a:pt x="195020" y="32207"/>
                    <a:pt x="188173" y="43873"/>
                  </a:cubicBezTo>
                  <a:cubicBezTo>
                    <a:pt x="184850" y="49535"/>
                    <a:pt x="177285" y="52090"/>
                    <a:pt x="168929" y="52090"/>
                  </a:cubicBezTo>
                  <a:cubicBezTo>
                    <a:pt x="160068" y="52090"/>
                    <a:pt x="150318" y="49217"/>
                    <a:pt x="143791" y="44128"/>
                  </a:cubicBezTo>
                  <a:cubicBezTo>
                    <a:pt x="138187" y="39755"/>
                    <a:pt x="131145" y="37613"/>
                    <a:pt x="123279" y="37613"/>
                  </a:cubicBezTo>
                  <a:cubicBezTo>
                    <a:pt x="113351" y="37613"/>
                    <a:pt x="102110" y="41026"/>
                    <a:pt x="90790" y="47677"/>
                  </a:cubicBezTo>
                  <a:cubicBezTo>
                    <a:pt x="73839" y="57635"/>
                    <a:pt x="62376" y="59805"/>
                    <a:pt x="54478" y="59805"/>
                  </a:cubicBezTo>
                  <a:cubicBezTo>
                    <a:pt x="52924" y="59805"/>
                    <a:pt x="51507" y="59721"/>
                    <a:pt x="50214" y="59596"/>
                  </a:cubicBezTo>
                  <a:cubicBezTo>
                    <a:pt x="43110" y="58909"/>
                    <a:pt x="34558" y="50147"/>
                    <a:pt x="23995" y="50147"/>
                  </a:cubicBezTo>
                  <a:cubicBezTo>
                    <a:pt x="22867" y="50147"/>
                    <a:pt x="21716" y="50247"/>
                    <a:pt x="20542" y="50467"/>
                  </a:cubicBezTo>
                  <a:cubicBezTo>
                    <a:pt x="8370" y="52749"/>
                    <a:pt x="0" y="62301"/>
                    <a:pt x="0" y="62301"/>
                  </a:cubicBezTo>
                  <a:lnTo>
                    <a:pt x="211335" y="62301"/>
                  </a:lnTo>
                  <a:lnTo>
                    <a:pt x="211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 flipH="1">
              <a:off x="7381831" y="0"/>
              <a:ext cx="1768409" cy="539493"/>
            </a:xfrm>
            <a:custGeom>
              <a:avLst/>
              <a:gdLst/>
              <a:ahLst/>
              <a:cxnLst/>
              <a:rect l="l" t="t" r="r" b="b"/>
              <a:pathLst>
                <a:path w="102710" h="31334" extrusionOk="0">
                  <a:moveTo>
                    <a:pt x="423" y="1"/>
                  </a:moveTo>
                  <a:lnTo>
                    <a:pt x="424" y="2"/>
                  </a:lnTo>
                  <a:cubicBezTo>
                    <a:pt x="424" y="2"/>
                    <a:pt x="0" y="6257"/>
                    <a:pt x="4734" y="10230"/>
                  </a:cubicBezTo>
                  <a:cubicBezTo>
                    <a:pt x="6583" y="11782"/>
                    <a:pt x="9182" y="12543"/>
                    <a:pt x="12002" y="12543"/>
                  </a:cubicBezTo>
                  <a:cubicBezTo>
                    <a:pt x="14860" y="12543"/>
                    <a:pt x="17946" y="11761"/>
                    <a:pt x="20711" y="10230"/>
                  </a:cubicBezTo>
                  <a:cubicBezTo>
                    <a:pt x="23328" y="8781"/>
                    <a:pt x="27176" y="6229"/>
                    <a:pt x="31408" y="6229"/>
                  </a:cubicBezTo>
                  <a:cubicBezTo>
                    <a:pt x="32961" y="6229"/>
                    <a:pt x="34566" y="6573"/>
                    <a:pt x="36181" y="7441"/>
                  </a:cubicBezTo>
                  <a:cubicBezTo>
                    <a:pt x="44042" y="11667"/>
                    <a:pt x="39375" y="22847"/>
                    <a:pt x="49368" y="28108"/>
                  </a:cubicBezTo>
                  <a:cubicBezTo>
                    <a:pt x="53477" y="30272"/>
                    <a:pt x="57034" y="31333"/>
                    <a:pt x="60344" y="31333"/>
                  </a:cubicBezTo>
                  <a:cubicBezTo>
                    <a:pt x="67316" y="31333"/>
                    <a:pt x="73191" y="26623"/>
                    <a:pt x="80814" y="17585"/>
                  </a:cubicBezTo>
                  <a:cubicBezTo>
                    <a:pt x="90008" y="6685"/>
                    <a:pt x="102709" y="1"/>
                    <a:pt x="102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9"/>
          <p:cNvGrpSpPr/>
          <p:nvPr/>
        </p:nvGrpSpPr>
        <p:grpSpPr>
          <a:xfrm flipH="1">
            <a:off x="8108730" y="4293780"/>
            <a:ext cx="644085" cy="620449"/>
            <a:chOff x="4986625" y="2621000"/>
            <a:chExt cx="1166822" cy="1124002"/>
          </a:xfrm>
        </p:grpSpPr>
        <p:sp>
          <p:nvSpPr>
            <p:cNvPr id="192" name="Google Shape;192;p9"/>
            <p:cNvSpPr/>
            <p:nvPr/>
          </p:nvSpPr>
          <p:spPr>
            <a:xfrm>
              <a:off x="5026196" y="3250592"/>
              <a:ext cx="227472" cy="59"/>
            </a:xfrm>
            <a:custGeom>
              <a:avLst/>
              <a:gdLst/>
              <a:ahLst/>
              <a:cxnLst/>
              <a:rect l="l" t="t" r="r" b="b"/>
              <a:pathLst>
                <a:path w="3840" h="1" fill="none" extrusionOk="0">
                  <a:moveTo>
                    <a:pt x="0" y="1"/>
                  </a:moveTo>
                  <a:lnTo>
                    <a:pt x="3840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253614" y="2795696"/>
              <a:ext cx="118771" cy="206451"/>
            </a:xfrm>
            <a:custGeom>
              <a:avLst/>
              <a:gdLst/>
              <a:ahLst/>
              <a:cxnLst/>
              <a:rect l="l" t="t" r="r" b="b"/>
              <a:pathLst>
                <a:path w="2005" h="3485" fill="none" extrusionOk="0">
                  <a:moveTo>
                    <a:pt x="1" y="1"/>
                  </a:moveTo>
                  <a:lnTo>
                    <a:pt x="2004" y="348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5530436" y="2795696"/>
              <a:ext cx="148449" cy="206451"/>
            </a:xfrm>
            <a:custGeom>
              <a:avLst/>
              <a:gdLst/>
              <a:ahLst/>
              <a:cxnLst/>
              <a:rect l="l" t="t" r="r" b="b"/>
              <a:pathLst>
                <a:path w="2506" h="3485" fill="none" extrusionOk="0">
                  <a:moveTo>
                    <a:pt x="1" y="1"/>
                  </a:moveTo>
                  <a:lnTo>
                    <a:pt x="2505" y="348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72328" y="3250592"/>
              <a:ext cx="108819" cy="207695"/>
            </a:xfrm>
            <a:custGeom>
              <a:avLst/>
              <a:gdLst/>
              <a:ahLst/>
              <a:cxnLst/>
              <a:rect l="l" t="t" r="r" b="b"/>
              <a:pathLst>
                <a:path w="1837" h="3506" fill="none" extrusionOk="0">
                  <a:moveTo>
                    <a:pt x="1836" y="1"/>
                  </a:moveTo>
                  <a:lnTo>
                    <a:pt x="0" y="350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4986625" y="3002084"/>
              <a:ext cx="153307" cy="59"/>
            </a:xfrm>
            <a:custGeom>
              <a:avLst/>
              <a:gdLst/>
              <a:ahLst/>
              <a:cxnLst/>
              <a:rect l="l" t="t" r="r" b="b"/>
              <a:pathLst>
                <a:path w="2588" h="1" fill="none" extrusionOk="0">
                  <a:moveTo>
                    <a:pt x="2588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063339" y="3458224"/>
              <a:ext cx="111189" cy="69252"/>
            </a:xfrm>
            <a:custGeom>
              <a:avLst/>
              <a:gdLst/>
              <a:ahLst/>
              <a:cxnLst/>
              <a:rect l="l" t="t" r="r" b="b"/>
              <a:pathLst>
                <a:path w="1877" h="1169" fill="none" extrusionOk="0">
                  <a:moveTo>
                    <a:pt x="0" y="1169"/>
                  </a:moveTo>
                  <a:lnTo>
                    <a:pt x="1876" y="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5530436" y="3112150"/>
              <a:ext cx="148449" cy="108824"/>
            </a:xfrm>
            <a:custGeom>
              <a:avLst/>
              <a:gdLst/>
              <a:ahLst/>
              <a:cxnLst/>
              <a:rect l="l" t="t" r="r" b="b"/>
              <a:pathLst>
                <a:path w="2506" h="1837" fill="none" extrusionOk="0">
                  <a:moveTo>
                    <a:pt x="1" y="1"/>
                  </a:moveTo>
                  <a:lnTo>
                    <a:pt x="2505" y="1837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5787592" y="2795696"/>
              <a:ext cx="128605" cy="206451"/>
            </a:xfrm>
            <a:custGeom>
              <a:avLst/>
              <a:gdLst/>
              <a:ahLst/>
              <a:cxnLst/>
              <a:rect l="l" t="t" r="r" b="b"/>
              <a:pathLst>
                <a:path w="2171" h="3485" fill="none" extrusionOk="0">
                  <a:moveTo>
                    <a:pt x="0" y="3485"/>
                  </a:moveTo>
                  <a:lnTo>
                    <a:pt x="2170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5860929" y="3166472"/>
              <a:ext cx="183755" cy="59"/>
            </a:xfrm>
            <a:custGeom>
              <a:avLst/>
              <a:gdLst/>
              <a:ahLst/>
              <a:cxnLst/>
              <a:rect l="l" t="t" r="r" b="b"/>
              <a:pathLst>
                <a:path w="3102" h="1" fill="none" extrusionOk="0">
                  <a:moveTo>
                    <a:pt x="1" y="1"/>
                  </a:moveTo>
                  <a:lnTo>
                    <a:pt x="3102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5826926" y="3458224"/>
              <a:ext cx="89271" cy="178016"/>
            </a:xfrm>
            <a:custGeom>
              <a:avLst/>
              <a:gdLst/>
              <a:ahLst/>
              <a:cxnLst/>
              <a:rect l="l" t="t" r="r" b="b"/>
              <a:pathLst>
                <a:path w="1507" h="3005" fill="none" extrusionOk="0">
                  <a:moveTo>
                    <a:pt x="1" y="0"/>
                  </a:moveTo>
                  <a:lnTo>
                    <a:pt x="1506" y="300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5530436" y="3418653"/>
              <a:ext cx="74225" cy="217589"/>
            </a:xfrm>
            <a:custGeom>
              <a:avLst/>
              <a:gdLst/>
              <a:ahLst/>
              <a:cxnLst/>
              <a:rect l="l" t="t" r="r" b="b"/>
              <a:pathLst>
                <a:path w="1253" h="3673" fill="none" extrusionOk="0">
                  <a:moveTo>
                    <a:pt x="1253" y="1"/>
                  </a:moveTo>
                  <a:lnTo>
                    <a:pt x="1" y="3673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5312912" y="3636178"/>
              <a:ext cx="113795" cy="108824"/>
            </a:xfrm>
            <a:custGeom>
              <a:avLst/>
              <a:gdLst/>
              <a:ahLst/>
              <a:cxnLst/>
              <a:rect l="l" t="t" r="r" b="b"/>
              <a:pathLst>
                <a:path w="1921" h="1837" fill="none" extrusionOk="0">
                  <a:moveTo>
                    <a:pt x="1" y="1"/>
                  </a:moveTo>
                  <a:lnTo>
                    <a:pt x="1920" y="1837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5716801" y="3690619"/>
              <a:ext cx="110182" cy="54382"/>
            </a:xfrm>
            <a:custGeom>
              <a:avLst/>
              <a:gdLst/>
              <a:ahLst/>
              <a:cxnLst/>
              <a:rect l="l" t="t" r="r" b="b"/>
              <a:pathLst>
                <a:path w="1860" h="918" fill="none" extrusionOk="0">
                  <a:moveTo>
                    <a:pt x="0" y="1"/>
                  </a:moveTo>
                  <a:lnTo>
                    <a:pt x="1860" y="918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952808" y="3354378"/>
              <a:ext cx="131448" cy="64335"/>
            </a:xfrm>
            <a:custGeom>
              <a:avLst/>
              <a:gdLst/>
              <a:ahLst/>
              <a:cxnLst/>
              <a:rect l="l" t="t" r="r" b="b"/>
              <a:pathLst>
                <a:path w="2219" h="1086" fill="none" extrusionOk="0">
                  <a:moveTo>
                    <a:pt x="0" y="1086"/>
                  </a:moveTo>
                  <a:lnTo>
                    <a:pt x="2218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952808" y="3002084"/>
              <a:ext cx="200637" cy="50828"/>
            </a:xfrm>
            <a:custGeom>
              <a:avLst/>
              <a:gdLst/>
              <a:ahLst/>
              <a:cxnLst/>
              <a:rect l="l" t="t" r="r" b="b"/>
              <a:pathLst>
                <a:path w="3387" h="858" fill="none" extrusionOk="0">
                  <a:moveTo>
                    <a:pt x="0" y="1"/>
                  </a:moveTo>
                  <a:lnTo>
                    <a:pt x="3387" y="858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5716801" y="2621000"/>
              <a:ext cx="70848" cy="174758"/>
            </a:xfrm>
            <a:custGeom>
              <a:avLst/>
              <a:gdLst/>
              <a:ahLst/>
              <a:cxnLst/>
              <a:rect l="l" t="t" r="r" b="b"/>
              <a:pathLst>
                <a:path w="1196" h="2950" fill="none" extrusionOk="0">
                  <a:moveTo>
                    <a:pt x="0" y="2950"/>
                  </a:moveTo>
                  <a:lnTo>
                    <a:pt x="1195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426650" y="2621000"/>
              <a:ext cx="54499" cy="125293"/>
            </a:xfrm>
            <a:custGeom>
              <a:avLst/>
              <a:gdLst/>
              <a:ahLst/>
              <a:cxnLst/>
              <a:rect l="l" t="t" r="r" b="b"/>
              <a:pathLst>
                <a:path w="920" h="2115" fill="none" extrusionOk="0">
                  <a:moveTo>
                    <a:pt x="919" y="1"/>
                  </a:moveTo>
                  <a:lnTo>
                    <a:pt x="0" y="211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5716801" y="3299997"/>
              <a:ext cx="70848" cy="118717"/>
            </a:xfrm>
            <a:custGeom>
              <a:avLst/>
              <a:gdLst/>
              <a:ahLst/>
              <a:cxnLst/>
              <a:rect l="l" t="t" r="r" b="b"/>
              <a:pathLst>
                <a:path w="1196" h="2004" fill="none" extrusionOk="0">
                  <a:moveTo>
                    <a:pt x="1195" y="0"/>
                  </a:moveTo>
                  <a:lnTo>
                    <a:pt x="0" y="200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044628" y="3492879"/>
              <a:ext cx="108819" cy="143361"/>
            </a:xfrm>
            <a:custGeom>
              <a:avLst/>
              <a:gdLst/>
              <a:ahLst/>
              <a:cxnLst/>
              <a:rect l="l" t="t" r="r" b="b"/>
              <a:pathLst>
                <a:path w="1837" h="2420" fill="none" extrusionOk="0">
                  <a:moveTo>
                    <a:pt x="1837" y="0"/>
                  </a:moveTo>
                  <a:lnTo>
                    <a:pt x="1" y="242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9"/>
          <p:cNvGrpSpPr/>
          <p:nvPr/>
        </p:nvGrpSpPr>
        <p:grpSpPr>
          <a:xfrm flipH="1">
            <a:off x="391180" y="229268"/>
            <a:ext cx="644085" cy="620449"/>
            <a:chOff x="4986625" y="2621000"/>
            <a:chExt cx="1166822" cy="1124002"/>
          </a:xfrm>
        </p:grpSpPr>
        <p:sp>
          <p:nvSpPr>
            <p:cNvPr id="212" name="Google Shape;212;p9"/>
            <p:cNvSpPr/>
            <p:nvPr/>
          </p:nvSpPr>
          <p:spPr>
            <a:xfrm>
              <a:off x="5026196" y="3250592"/>
              <a:ext cx="227472" cy="59"/>
            </a:xfrm>
            <a:custGeom>
              <a:avLst/>
              <a:gdLst/>
              <a:ahLst/>
              <a:cxnLst/>
              <a:rect l="l" t="t" r="r" b="b"/>
              <a:pathLst>
                <a:path w="3840" h="1" fill="none" extrusionOk="0">
                  <a:moveTo>
                    <a:pt x="0" y="1"/>
                  </a:moveTo>
                  <a:lnTo>
                    <a:pt x="3840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253614" y="2795696"/>
              <a:ext cx="118771" cy="206451"/>
            </a:xfrm>
            <a:custGeom>
              <a:avLst/>
              <a:gdLst/>
              <a:ahLst/>
              <a:cxnLst/>
              <a:rect l="l" t="t" r="r" b="b"/>
              <a:pathLst>
                <a:path w="2005" h="3485" fill="none" extrusionOk="0">
                  <a:moveTo>
                    <a:pt x="1" y="1"/>
                  </a:moveTo>
                  <a:lnTo>
                    <a:pt x="2004" y="348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5530436" y="2795696"/>
              <a:ext cx="148449" cy="206451"/>
            </a:xfrm>
            <a:custGeom>
              <a:avLst/>
              <a:gdLst/>
              <a:ahLst/>
              <a:cxnLst/>
              <a:rect l="l" t="t" r="r" b="b"/>
              <a:pathLst>
                <a:path w="2506" h="3485" fill="none" extrusionOk="0">
                  <a:moveTo>
                    <a:pt x="1" y="1"/>
                  </a:moveTo>
                  <a:lnTo>
                    <a:pt x="2505" y="348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372328" y="3250592"/>
              <a:ext cx="108819" cy="207695"/>
            </a:xfrm>
            <a:custGeom>
              <a:avLst/>
              <a:gdLst/>
              <a:ahLst/>
              <a:cxnLst/>
              <a:rect l="l" t="t" r="r" b="b"/>
              <a:pathLst>
                <a:path w="1837" h="3506" fill="none" extrusionOk="0">
                  <a:moveTo>
                    <a:pt x="1836" y="1"/>
                  </a:moveTo>
                  <a:lnTo>
                    <a:pt x="0" y="350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4986625" y="3002084"/>
              <a:ext cx="153307" cy="59"/>
            </a:xfrm>
            <a:custGeom>
              <a:avLst/>
              <a:gdLst/>
              <a:ahLst/>
              <a:cxnLst/>
              <a:rect l="l" t="t" r="r" b="b"/>
              <a:pathLst>
                <a:path w="2588" h="1" fill="none" extrusionOk="0">
                  <a:moveTo>
                    <a:pt x="2588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5063339" y="3458224"/>
              <a:ext cx="111189" cy="69252"/>
            </a:xfrm>
            <a:custGeom>
              <a:avLst/>
              <a:gdLst/>
              <a:ahLst/>
              <a:cxnLst/>
              <a:rect l="l" t="t" r="r" b="b"/>
              <a:pathLst>
                <a:path w="1877" h="1169" fill="none" extrusionOk="0">
                  <a:moveTo>
                    <a:pt x="0" y="1169"/>
                  </a:moveTo>
                  <a:lnTo>
                    <a:pt x="1876" y="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530436" y="3112150"/>
              <a:ext cx="148449" cy="108824"/>
            </a:xfrm>
            <a:custGeom>
              <a:avLst/>
              <a:gdLst/>
              <a:ahLst/>
              <a:cxnLst/>
              <a:rect l="l" t="t" r="r" b="b"/>
              <a:pathLst>
                <a:path w="2506" h="1837" fill="none" extrusionOk="0">
                  <a:moveTo>
                    <a:pt x="1" y="1"/>
                  </a:moveTo>
                  <a:lnTo>
                    <a:pt x="2505" y="1837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5787592" y="2795696"/>
              <a:ext cx="128605" cy="206451"/>
            </a:xfrm>
            <a:custGeom>
              <a:avLst/>
              <a:gdLst/>
              <a:ahLst/>
              <a:cxnLst/>
              <a:rect l="l" t="t" r="r" b="b"/>
              <a:pathLst>
                <a:path w="2171" h="3485" fill="none" extrusionOk="0">
                  <a:moveTo>
                    <a:pt x="0" y="3485"/>
                  </a:moveTo>
                  <a:lnTo>
                    <a:pt x="2170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860929" y="3166472"/>
              <a:ext cx="183755" cy="59"/>
            </a:xfrm>
            <a:custGeom>
              <a:avLst/>
              <a:gdLst/>
              <a:ahLst/>
              <a:cxnLst/>
              <a:rect l="l" t="t" r="r" b="b"/>
              <a:pathLst>
                <a:path w="3102" h="1" fill="none" extrusionOk="0">
                  <a:moveTo>
                    <a:pt x="1" y="1"/>
                  </a:moveTo>
                  <a:lnTo>
                    <a:pt x="3102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826926" y="3458224"/>
              <a:ext cx="89271" cy="178016"/>
            </a:xfrm>
            <a:custGeom>
              <a:avLst/>
              <a:gdLst/>
              <a:ahLst/>
              <a:cxnLst/>
              <a:rect l="l" t="t" r="r" b="b"/>
              <a:pathLst>
                <a:path w="1507" h="3005" fill="none" extrusionOk="0">
                  <a:moveTo>
                    <a:pt x="1" y="0"/>
                  </a:moveTo>
                  <a:lnTo>
                    <a:pt x="1506" y="300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5530436" y="3418653"/>
              <a:ext cx="74225" cy="217589"/>
            </a:xfrm>
            <a:custGeom>
              <a:avLst/>
              <a:gdLst/>
              <a:ahLst/>
              <a:cxnLst/>
              <a:rect l="l" t="t" r="r" b="b"/>
              <a:pathLst>
                <a:path w="1253" h="3673" fill="none" extrusionOk="0">
                  <a:moveTo>
                    <a:pt x="1253" y="1"/>
                  </a:moveTo>
                  <a:lnTo>
                    <a:pt x="1" y="3673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312912" y="3636178"/>
              <a:ext cx="113795" cy="108824"/>
            </a:xfrm>
            <a:custGeom>
              <a:avLst/>
              <a:gdLst/>
              <a:ahLst/>
              <a:cxnLst/>
              <a:rect l="l" t="t" r="r" b="b"/>
              <a:pathLst>
                <a:path w="1921" h="1837" fill="none" extrusionOk="0">
                  <a:moveTo>
                    <a:pt x="1" y="1"/>
                  </a:moveTo>
                  <a:lnTo>
                    <a:pt x="1920" y="1837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716801" y="3690619"/>
              <a:ext cx="110182" cy="54382"/>
            </a:xfrm>
            <a:custGeom>
              <a:avLst/>
              <a:gdLst/>
              <a:ahLst/>
              <a:cxnLst/>
              <a:rect l="l" t="t" r="r" b="b"/>
              <a:pathLst>
                <a:path w="1860" h="918" fill="none" extrusionOk="0">
                  <a:moveTo>
                    <a:pt x="0" y="1"/>
                  </a:moveTo>
                  <a:lnTo>
                    <a:pt x="1860" y="918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5952808" y="3354378"/>
              <a:ext cx="131448" cy="64335"/>
            </a:xfrm>
            <a:custGeom>
              <a:avLst/>
              <a:gdLst/>
              <a:ahLst/>
              <a:cxnLst/>
              <a:rect l="l" t="t" r="r" b="b"/>
              <a:pathLst>
                <a:path w="2219" h="1086" fill="none" extrusionOk="0">
                  <a:moveTo>
                    <a:pt x="0" y="1086"/>
                  </a:moveTo>
                  <a:lnTo>
                    <a:pt x="2218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5952808" y="3002084"/>
              <a:ext cx="200637" cy="50828"/>
            </a:xfrm>
            <a:custGeom>
              <a:avLst/>
              <a:gdLst/>
              <a:ahLst/>
              <a:cxnLst/>
              <a:rect l="l" t="t" r="r" b="b"/>
              <a:pathLst>
                <a:path w="3387" h="858" fill="none" extrusionOk="0">
                  <a:moveTo>
                    <a:pt x="0" y="1"/>
                  </a:moveTo>
                  <a:lnTo>
                    <a:pt x="3387" y="858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5716801" y="2621000"/>
              <a:ext cx="70848" cy="174758"/>
            </a:xfrm>
            <a:custGeom>
              <a:avLst/>
              <a:gdLst/>
              <a:ahLst/>
              <a:cxnLst/>
              <a:rect l="l" t="t" r="r" b="b"/>
              <a:pathLst>
                <a:path w="1196" h="2950" fill="none" extrusionOk="0">
                  <a:moveTo>
                    <a:pt x="0" y="2950"/>
                  </a:moveTo>
                  <a:lnTo>
                    <a:pt x="1195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5426650" y="2621000"/>
              <a:ext cx="54499" cy="125293"/>
            </a:xfrm>
            <a:custGeom>
              <a:avLst/>
              <a:gdLst/>
              <a:ahLst/>
              <a:cxnLst/>
              <a:rect l="l" t="t" r="r" b="b"/>
              <a:pathLst>
                <a:path w="920" h="2115" fill="none" extrusionOk="0">
                  <a:moveTo>
                    <a:pt x="919" y="1"/>
                  </a:moveTo>
                  <a:lnTo>
                    <a:pt x="0" y="211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5716801" y="3299997"/>
              <a:ext cx="70848" cy="118717"/>
            </a:xfrm>
            <a:custGeom>
              <a:avLst/>
              <a:gdLst/>
              <a:ahLst/>
              <a:cxnLst/>
              <a:rect l="l" t="t" r="r" b="b"/>
              <a:pathLst>
                <a:path w="1196" h="2004" fill="none" extrusionOk="0">
                  <a:moveTo>
                    <a:pt x="1195" y="0"/>
                  </a:moveTo>
                  <a:lnTo>
                    <a:pt x="0" y="200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6044628" y="3492879"/>
              <a:ext cx="108819" cy="143361"/>
            </a:xfrm>
            <a:custGeom>
              <a:avLst/>
              <a:gdLst/>
              <a:ahLst/>
              <a:cxnLst/>
              <a:rect l="l" t="t" r="r" b="b"/>
              <a:pathLst>
                <a:path w="1837" h="2420" fill="none" extrusionOk="0">
                  <a:moveTo>
                    <a:pt x="1837" y="0"/>
                  </a:moveTo>
                  <a:lnTo>
                    <a:pt x="1" y="242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0" name="Google Shape;240;p11"/>
          <p:cNvGrpSpPr/>
          <p:nvPr/>
        </p:nvGrpSpPr>
        <p:grpSpPr>
          <a:xfrm>
            <a:off x="-80587" y="0"/>
            <a:ext cx="9230830" cy="5286455"/>
            <a:chOff x="-80587" y="0"/>
            <a:chExt cx="9230830" cy="5286455"/>
          </a:xfrm>
        </p:grpSpPr>
        <p:sp>
          <p:nvSpPr>
            <p:cNvPr id="241" name="Google Shape;241;p11"/>
            <p:cNvSpPr/>
            <p:nvPr/>
          </p:nvSpPr>
          <p:spPr>
            <a:xfrm rot="-5400000" flipH="1">
              <a:off x="7898218" y="501599"/>
              <a:ext cx="1753625" cy="750426"/>
            </a:xfrm>
            <a:custGeom>
              <a:avLst/>
              <a:gdLst/>
              <a:ahLst/>
              <a:cxnLst/>
              <a:rect l="l" t="t" r="r" b="b"/>
              <a:pathLst>
                <a:path w="92564" h="39616" extrusionOk="0">
                  <a:moveTo>
                    <a:pt x="18139" y="1"/>
                  </a:moveTo>
                  <a:cubicBezTo>
                    <a:pt x="8181" y="1"/>
                    <a:pt x="0" y="6647"/>
                    <a:pt x="0" y="6647"/>
                  </a:cubicBezTo>
                  <a:lnTo>
                    <a:pt x="0" y="39616"/>
                  </a:lnTo>
                  <a:lnTo>
                    <a:pt x="92564" y="39616"/>
                  </a:lnTo>
                  <a:cubicBezTo>
                    <a:pt x="92564" y="39616"/>
                    <a:pt x="92391" y="25487"/>
                    <a:pt x="74930" y="25487"/>
                  </a:cubicBezTo>
                  <a:cubicBezTo>
                    <a:pt x="74426" y="25487"/>
                    <a:pt x="73908" y="25498"/>
                    <a:pt x="73375" y="25522"/>
                  </a:cubicBezTo>
                  <a:cubicBezTo>
                    <a:pt x="66280" y="25844"/>
                    <a:pt x="62023" y="31240"/>
                    <a:pt x="57822" y="34206"/>
                  </a:cubicBezTo>
                  <a:cubicBezTo>
                    <a:pt x="55291" y="35992"/>
                    <a:pt x="52707" y="36932"/>
                    <a:pt x="50241" y="36932"/>
                  </a:cubicBezTo>
                  <a:cubicBezTo>
                    <a:pt x="47104" y="36932"/>
                    <a:pt x="44159" y="35411"/>
                    <a:pt x="41760" y="32177"/>
                  </a:cubicBezTo>
                  <a:cubicBezTo>
                    <a:pt x="37871" y="26936"/>
                    <a:pt x="44068" y="14052"/>
                    <a:pt x="30797" y="4236"/>
                  </a:cubicBezTo>
                  <a:cubicBezTo>
                    <a:pt x="26572" y="1110"/>
                    <a:pt x="22207" y="1"/>
                    <a:pt x="18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 rot="10800000" flipH="1">
              <a:off x="-80587" y="4397317"/>
              <a:ext cx="1203339" cy="889137"/>
            </a:xfrm>
            <a:custGeom>
              <a:avLst/>
              <a:gdLst/>
              <a:ahLst/>
              <a:cxnLst/>
              <a:rect l="l" t="t" r="r" b="b"/>
              <a:pathLst>
                <a:path w="77710" h="57410" extrusionOk="0">
                  <a:moveTo>
                    <a:pt x="1" y="0"/>
                  </a:moveTo>
                  <a:lnTo>
                    <a:pt x="1" y="54862"/>
                  </a:lnTo>
                  <a:cubicBezTo>
                    <a:pt x="1" y="54862"/>
                    <a:pt x="2361" y="57409"/>
                    <a:pt x="5982" y="57409"/>
                  </a:cubicBezTo>
                  <a:cubicBezTo>
                    <a:pt x="7269" y="57409"/>
                    <a:pt x="8715" y="57088"/>
                    <a:pt x="10272" y="56216"/>
                  </a:cubicBezTo>
                  <a:cubicBezTo>
                    <a:pt x="19022" y="51313"/>
                    <a:pt x="10516" y="38402"/>
                    <a:pt x="19022" y="35082"/>
                  </a:cubicBezTo>
                  <a:cubicBezTo>
                    <a:pt x="20275" y="34593"/>
                    <a:pt x="21380" y="34380"/>
                    <a:pt x="22379" y="34380"/>
                  </a:cubicBezTo>
                  <a:cubicBezTo>
                    <a:pt x="29143" y="34380"/>
                    <a:pt x="31072" y="44145"/>
                    <a:pt x="41524" y="44145"/>
                  </a:cubicBezTo>
                  <a:cubicBezTo>
                    <a:pt x="42338" y="44145"/>
                    <a:pt x="43204" y="44086"/>
                    <a:pt x="44128" y="43958"/>
                  </a:cubicBezTo>
                  <a:cubicBezTo>
                    <a:pt x="56047" y="42310"/>
                    <a:pt x="61626" y="34067"/>
                    <a:pt x="63149" y="24177"/>
                  </a:cubicBezTo>
                  <a:cubicBezTo>
                    <a:pt x="64986" y="12227"/>
                    <a:pt x="71877" y="354"/>
                    <a:pt x="77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 rot="10800000">
              <a:off x="46" y="0"/>
              <a:ext cx="4487170" cy="1322827"/>
            </a:xfrm>
            <a:custGeom>
              <a:avLst/>
              <a:gdLst/>
              <a:ahLst/>
              <a:cxnLst/>
              <a:rect l="l" t="t" r="r" b="b"/>
              <a:pathLst>
                <a:path w="211335" h="62302" extrusionOk="0">
                  <a:moveTo>
                    <a:pt x="211335" y="0"/>
                  </a:moveTo>
                  <a:cubicBezTo>
                    <a:pt x="200514" y="1015"/>
                    <a:pt x="195020" y="32207"/>
                    <a:pt x="188173" y="43873"/>
                  </a:cubicBezTo>
                  <a:cubicBezTo>
                    <a:pt x="184850" y="49535"/>
                    <a:pt x="177285" y="52090"/>
                    <a:pt x="168929" y="52090"/>
                  </a:cubicBezTo>
                  <a:cubicBezTo>
                    <a:pt x="160068" y="52090"/>
                    <a:pt x="150318" y="49217"/>
                    <a:pt x="143791" y="44128"/>
                  </a:cubicBezTo>
                  <a:cubicBezTo>
                    <a:pt x="138187" y="39755"/>
                    <a:pt x="131145" y="37613"/>
                    <a:pt x="123279" y="37613"/>
                  </a:cubicBezTo>
                  <a:cubicBezTo>
                    <a:pt x="113351" y="37613"/>
                    <a:pt x="102110" y="41026"/>
                    <a:pt x="90790" y="47677"/>
                  </a:cubicBezTo>
                  <a:cubicBezTo>
                    <a:pt x="73839" y="57635"/>
                    <a:pt x="62376" y="59805"/>
                    <a:pt x="54478" y="59805"/>
                  </a:cubicBezTo>
                  <a:cubicBezTo>
                    <a:pt x="52924" y="59805"/>
                    <a:pt x="51507" y="59721"/>
                    <a:pt x="50214" y="59596"/>
                  </a:cubicBezTo>
                  <a:cubicBezTo>
                    <a:pt x="43110" y="58909"/>
                    <a:pt x="34558" y="50147"/>
                    <a:pt x="23995" y="50147"/>
                  </a:cubicBezTo>
                  <a:cubicBezTo>
                    <a:pt x="22867" y="50147"/>
                    <a:pt x="21716" y="50247"/>
                    <a:pt x="20542" y="50467"/>
                  </a:cubicBezTo>
                  <a:cubicBezTo>
                    <a:pt x="8370" y="52749"/>
                    <a:pt x="0" y="62301"/>
                    <a:pt x="0" y="62301"/>
                  </a:cubicBezTo>
                  <a:lnTo>
                    <a:pt x="211335" y="62301"/>
                  </a:lnTo>
                  <a:lnTo>
                    <a:pt x="211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 rot="10800000" flipH="1">
              <a:off x="4657619" y="4534042"/>
              <a:ext cx="4492454" cy="615681"/>
            </a:xfrm>
            <a:custGeom>
              <a:avLst/>
              <a:gdLst/>
              <a:ahLst/>
              <a:cxnLst/>
              <a:rect l="l" t="t" r="r" b="b"/>
              <a:pathLst>
                <a:path w="211335" h="28963" extrusionOk="0">
                  <a:moveTo>
                    <a:pt x="0" y="0"/>
                  </a:moveTo>
                  <a:cubicBezTo>
                    <a:pt x="0" y="0"/>
                    <a:pt x="10821" y="19612"/>
                    <a:pt x="30968" y="22656"/>
                  </a:cubicBezTo>
                  <a:cubicBezTo>
                    <a:pt x="32896" y="22847"/>
                    <a:pt x="34730" y="22937"/>
                    <a:pt x="36478" y="22937"/>
                  </a:cubicBezTo>
                  <a:cubicBezTo>
                    <a:pt x="53254" y="22937"/>
                    <a:pt x="62082" y="14695"/>
                    <a:pt x="69317" y="9212"/>
                  </a:cubicBezTo>
                  <a:cubicBezTo>
                    <a:pt x="74914" y="4973"/>
                    <a:pt x="87746" y="1908"/>
                    <a:pt x="102435" y="1908"/>
                  </a:cubicBezTo>
                  <a:cubicBezTo>
                    <a:pt x="116147" y="1908"/>
                    <a:pt x="131475" y="4578"/>
                    <a:pt x="144046" y="11455"/>
                  </a:cubicBezTo>
                  <a:cubicBezTo>
                    <a:pt x="166014" y="23473"/>
                    <a:pt x="190391" y="28962"/>
                    <a:pt x="204581" y="28962"/>
                  </a:cubicBezTo>
                  <a:cubicBezTo>
                    <a:pt x="207208" y="28962"/>
                    <a:pt x="209486" y="28774"/>
                    <a:pt x="211334" y="28404"/>
                  </a:cubicBezTo>
                  <a:lnTo>
                    <a:pt x="211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2"/>
          <p:cNvSpPr txBox="1">
            <a:spLocks noGrp="1"/>
          </p:cNvSpPr>
          <p:nvPr>
            <p:ph type="subTitle" idx="1"/>
          </p:nvPr>
        </p:nvSpPr>
        <p:spPr>
          <a:xfrm>
            <a:off x="4651685" y="2570848"/>
            <a:ext cx="37791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2"/>
          <p:cNvSpPr txBox="1">
            <a:spLocks noGrp="1"/>
          </p:cNvSpPr>
          <p:nvPr>
            <p:ph type="subTitle" idx="2"/>
          </p:nvPr>
        </p:nvSpPr>
        <p:spPr>
          <a:xfrm>
            <a:off x="719990" y="2570853"/>
            <a:ext cx="37791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2"/>
          <p:cNvSpPr txBox="1">
            <a:spLocks noGrp="1"/>
          </p:cNvSpPr>
          <p:nvPr>
            <p:ph type="subTitle" idx="3"/>
          </p:nvPr>
        </p:nvSpPr>
        <p:spPr>
          <a:xfrm>
            <a:off x="719990" y="2093538"/>
            <a:ext cx="37791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400"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400"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400"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400"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400"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400"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400"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400"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250" name="Google Shape;250;p12"/>
          <p:cNvSpPr txBox="1">
            <a:spLocks noGrp="1"/>
          </p:cNvSpPr>
          <p:nvPr>
            <p:ph type="subTitle" idx="4"/>
          </p:nvPr>
        </p:nvSpPr>
        <p:spPr>
          <a:xfrm>
            <a:off x="4651685" y="2093538"/>
            <a:ext cx="37791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400"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400"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400"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400"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400"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400"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400"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None/>
              <a:defRPr sz="2400"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grpSp>
        <p:nvGrpSpPr>
          <p:cNvPr id="251" name="Google Shape;251;p12"/>
          <p:cNvGrpSpPr/>
          <p:nvPr/>
        </p:nvGrpSpPr>
        <p:grpSpPr>
          <a:xfrm>
            <a:off x="46" y="-76200"/>
            <a:ext cx="9152833" cy="5225979"/>
            <a:chOff x="46" y="-76200"/>
            <a:chExt cx="9152833" cy="5225979"/>
          </a:xfrm>
        </p:grpSpPr>
        <p:sp>
          <p:nvSpPr>
            <p:cNvPr id="252" name="Google Shape;252;p12"/>
            <p:cNvSpPr/>
            <p:nvPr/>
          </p:nvSpPr>
          <p:spPr>
            <a:xfrm>
              <a:off x="4660425" y="-76200"/>
              <a:ext cx="4492454" cy="615681"/>
            </a:xfrm>
            <a:custGeom>
              <a:avLst/>
              <a:gdLst/>
              <a:ahLst/>
              <a:cxnLst/>
              <a:rect l="l" t="t" r="r" b="b"/>
              <a:pathLst>
                <a:path w="211335" h="28963" extrusionOk="0">
                  <a:moveTo>
                    <a:pt x="0" y="0"/>
                  </a:moveTo>
                  <a:cubicBezTo>
                    <a:pt x="0" y="0"/>
                    <a:pt x="10821" y="19612"/>
                    <a:pt x="30968" y="22656"/>
                  </a:cubicBezTo>
                  <a:cubicBezTo>
                    <a:pt x="32896" y="22847"/>
                    <a:pt x="34730" y="22937"/>
                    <a:pt x="36478" y="22937"/>
                  </a:cubicBezTo>
                  <a:cubicBezTo>
                    <a:pt x="53254" y="22937"/>
                    <a:pt x="62082" y="14695"/>
                    <a:pt x="69317" y="9212"/>
                  </a:cubicBezTo>
                  <a:cubicBezTo>
                    <a:pt x="74914" y="4973"/>
                    <a:pt x="87746" y="1908"/>
                    <a:pt x="102435" y="1908"/>
                  </a:cubicBezTo>
                  <a:cubicBezTo>
                    <a:pt x="116147" y="1908"/>
                    <a:pt x="131475" y="4578"/>
                    <a:pt x="144046" y="11455"/>
                  </a:cubicBezTo>
                  <a:cubicBezTo>
                    <a:pt x="166014" y="23473"/>
                    <a:pt x="190391" y="28962"/>
                    <a:pt x="204581" y="28962"/>
                  </a:cubicBezTo>
                  <a:cubicBezTo>
                    <a:pt x="207208" y="28962"/>
                    <a:pt x="209486" y="28774"/>
                    <a:pt x="211334" y="28404"/>
                  </a:cubicBezTo>
                  <a:lnTo>
                    <a:pt x="211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 rot="-5400000">
              <a:off x="7898218" y="3897698"/>
              <a:ext cx="1753625" cy="750426"/>
            </a:xfrm>
            <a:custGeom>
              <a:avLst/>
              <a:gdLst/>
              <a:ahLst/>
              <a:cxnLst/>
              <a:rect l="l" t="t" r="r" b="b"/>
              <a:pathLst>
                <a:path w="92564" h="39616" extrusionOk="0">
                  <a:moveTo>
                    <a:pt x="18139" y="1"/>
                  </a:moveTo>
                  <a:cubicBezTo>
                    <a:pt x="8181" y="1"/>
                    <a:pt x="0" y="6647"/>
                    <a:pt x="0" y="6647"/>
                  </a:cubicBezTo>
                  <a:lnTo>
                    <a:pt x="0" y="39616"/>
                  </a:lnTo>
                  <a:lnTo>
                    <a:pt x="92564" y="39616"/>
                  </a:lnTo>
                  <a:cubicBezTo>
                    <a:pt x="92564" y="39616"/>
                    <a:pt x="92391" y="25487"/>
                    <a:pt x="74930" y="25487"/>
                  </a:cubicBezTo>
                  <a:cubicBezTo>
                    <a:pt x="74426" y="25487"/>
                    <a:pt x="73908" y="25498"/>
                    <a:pt x="73375" y="25522"/>
                  </a:cubicBezTo>
                  <a:cubicBezTo>
                    <a:pt x="66280" y="25844"/>
                    <a:pt x="62023" y="31240"/>
                    <a:pt x="57822" y="34206"/>
                  </a:cubicBezTo>
                  <a:cubicBezTo>
                    <a:pt x="55291" y="35992"/>
                    <a:pt x="52707" y="36932"/>
                    <a:pt x="50241" y="36932"/>
                  </a:cubicBezTo>
                  <a:cubicBezTo>
                    <a:pt x="47104" y="36932"/>
                    <a:pt x="44159" y="35411"/>
                    <a:pt x="41760" y="32177"/>
                  </a:cubicBezTo>
                  <a:cubicBezTo>
                    <a:pt x="37871" y="26936"/>
                    <a:pt x="44068" y="14052"/>
                    <a:pt x="30797" y="4236"/>
                  </a:cubicBezTo>
                  <a:cubicBezTo>
                    <a:pt x="26572" y="1110"/>
                    <a:pt x="22207" y="1"/>
                    <a:pt x="18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58" y="0"/>
              <a:ext cx="1203339" cy="889137"/>
            </a:xfrm>
            <a:custGeom>
              <a:avLst/>
              <a:gdLst/>
              <a:ahLst/>
              <a:cxnLst/>
              <a:rect l="l" t="t" r="r" b="b"/>
              <a:pathLst>
                <a:path w="77710" h="57410" extrusionOk="0">
                  <a:moveTo>
                    <a:pt x="1" y="0"/>
                  </a:moveTo>
                  <a:lnTo>
                    <a:pt x="1" y="54862"/>
                  </a:lnTo>
                  <a:cubicBezTo>
                    <a:pt x="1" y="54862"/>
                    <a:pt x="2361" y="57409"/>
                    <a:pt x="5982" y="57409"/>
                  </a:cubicBezTo>
                  <a:cubicBezTo>
                    <a:pt x="7269" y="57409"/>
                    <a:pt x="8715" y="57088"/>
                    <a:pt x="10272" y="56216"/>
                  </a:cubicBezTo>
                  <a:cubicBezTo>
                    <a:pt x="19022" y="51313"/>
                    <a:pt x="10516" y="38402"/>
                    <a:pt x="19022" y="35082"/>
                  </a:cubicBezTo>
                  <a:cubicBezTo>
                    <a:pt x="20275" y="34593"/>
                    <a:pt x="21380" y="34380"/>
                    <a:pt x="22379" y="34380"/>
                  </a:cubicBezTo>
                  <a:cubicBezTo>
                    <a:pt x="29143" y="34380"/>
                    <a:pt x="31072" y="44145"/>
                    <a:pt x="41524" y="44145"/>
                  </a:cubicBezTo>
                  <a:cubicBezTo>
                    <a:pt x="42338" y="44145"/>
                    <a:pt x="43204" y="44086"/>
                    <a:pt x="44128" y="43958"/>
                  </a:cubicBezTo>
                  <a:cubicBezTo>
                    <a:pt x="56047" y="42310"/>
                    <a:pt x="61626" y="34067"/>
                    <a:pt x="63149" y="24177"/>
                  </a:cubicBezTo>
                  <a:cubicBezTo>
                    <a:pt x="64986" y="12227"/>
                    <a:pt x="71877" y="354"/>
                    <a:pt x="77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 flipH="1">
              <a:off x="46" y="3826952"/>
              <a:ext cx="4487170" cy="1322827"/>
            </a:xfrm>
            <a:custGeom>
              <a:avLst/>
              <a:gdLst/>
              <a:ahLst/>
              <a:cxnLst/>
              <a:rect l="l" t="t" r="r" b="b"/>
              <a:pathLst>
                <a:path w="211335" h="62302" extrusionOk="0">
                  <a:moveTo>
                    <a:pt x="211335" y="0"/>
                  </a:moveTo>
                  <a:cubicBezTo>
                    <a:pt x="200514" y="1015"/>
                    <a:pt x="195020" y="32207"/>
                    <a:pt x="188173" y="43873"/>
                  </a:cubicBezTo>
                  <a:cubicBezTo>
                    <a:pt x="184850" y="49535"/>
                    <a:pt x="177285" y="52090"/>
                    <a:pt x="168929" y="52090"/>
                  </a:cubicBezTo>
                  <a:cubicBezTo>
                    <a:pt x="160068" y="52090"/>
                    <a:pt x="150318" y="49217"/>
                    <a:pt x="143791" y="44128"/>
                  </a:cubicBezTo>
                  <a:cubicBezTo>
                    <a:pt x="138187" y="39755"/>
                    <a:pt x="131145" y="37613"/>
                    <a:pt x="123279" y="37613"/>
                  </a:cubicBezTo>
                  <a:cubicBezTo>
                    <a:pt x="113351" y="37613"/>
                    <a:pt x="102110" y="41026"/>
                    <a:pt x="90790" y="47677"/>
                  </a:cubicBezTo>
                  <a:cubicBezTo>
                    <a:pt x="73839" y="57635"/>
                    <a:pt x="62376" y="59805"/>
                    <a:pt x="54478" y="59805"/>
                  </a:cubicBezTo>
                  <a:cubicBezTo>
                    <a:pt x="52924" y="59805"/>
                    <a:pt x="51507" y="59721"/>
                    <a:pt x="50214" y="59596"/>
                  </a:cubicBezTo>
                  <a:cubicBezTo>
                    <a:pt x="43110" y="58909"/>
                    <a:pt x="34558" y="50147"/>
                    <a:pt x="23995" y="50147"/>
                  </a:cubicBezTo>
                  <a:cubicBezTo>
                    <a:pt x="22867" y="50147"/>
                    <a:pt x="21716" y="50247"/>
                    <a:pt x="20542" y="50467"/>
                  </a:cubicBezTo>
                  <a:cubicBezTo>
                    <a:pt x="8370" y="52749"/>
                    <a:pt x="0" y="62301"/>
                    <a:pt x="0" y="62301"/>
                  </a:cubicBezTo>
                  <a:lnTo>
                    <a:pt x="211335" y="62301"/>
                  </a:lnTo>
                  <a:lnTo>
                    <a:pt x="211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12"/>
          <p:cNvGrpSpPr/>
          <p:nvPr/>
        </p:nvGrpSpPr>
        <p:grpSpPr>
          <a:xfrm>
            <a:off x="8109824" y="4313505"/>
            <a:ext cx="644085" cy="620449"/>
            <a:chOff x="4986625" y="2621000"/>
            <a:chExt cx="1166822" cy="1124002"/>
          </a:xfrm>
        </p:grpSpPr>
        <p:sp>
          <p:nvSpPr>
            <p:cNvPr id="257" name="Google Shape;257;p12"/>
            <p:cNvSpPr/>
            <p:nvPr/>
          </p:nvSpPr>
          <p:spPr>
            <a:xfrm>
              <a:off x="5026196" y="3250592"/>
              <a:ext cx="227472" cy="59"/>
            </a:xfrm>
            <a:custGeom>
              <a:avLst/>
              <a:gdLst/>
              <a:ahLst/>
              <a:cxnLst/>
              <a:rect l="l" t="t" r="r" b="b"/>
              <a:pathLst>
                <a:path w="3840" h="1" fill="none" extrusionOk="0">
                  <a:moveTo>
                    <a:pt x="0" y="1"/>
                  </a:moveTo>
                  <a:lnTo>
                    <a:pt x="3840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5253614" y="2795696"/>
              <a:ext cx="118771" cy="206451"/>
            </a:xfrm>
            <a:custGeom>
              <a:avLst/>
              <a:gdLst/>
              <a:ahLst/>
              <a:cxnLst/>
              <a:rect l="l" t="t" r="r" b="b"/>
              <a:pathLst>
                <a:path w="2005" h="3485" fill="none" extrusionOk="0">
                  <a:moveTo>
                    <a:pt x="1" y="1"/>
                  </a:moveTo>
                  <a:lnTo>
                    <a:pt x="2004" y="348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5530436" y="2795696"/>
              <a:ext cx="148449" cy="206451"/>
            </a:xfrm>
            <a:custGeom>
              <a:avLst/>
              <a:gdLst/>
              <a:ahLst/>
              <a:cxnLst/>
              <a:rect l="l" t="t" r="r" b="b"/>
              <a:pathLst>
                <a:path w="2506" h="3485" fill="none" extrusionOk="0">
                  <a:moveTo>
                    <a:pt x="1" y="1"/>
                  </a:moveTo>
                  <a:lnTo>
                    <a:pt x="2505" y="348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5372328" y="3250592"/>
              <a:ext cx="108819" cy="207695"/>
            </a:xfrm>
            <a:custGeom>
              <a:avLst/>
              <a:gdLst/>
              <a:ahLst/>
              <a:cxnLst/>
              <a:rect l="l" t="t" r="r" b="b"/>
              <a:pathLst>
                <a:path w="1837" h="3506" fill="none" extrusionOk="0">
                  <a:moveTo>
                    <a:pt x="1836" y="1"/>
                  </a:moveTo>
                  <a:lnTo>
                    <a:pt x="0" y="350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4986625" y="3002084"/>
              <a:ext cx="153307" cy="59"/>
            </a:xfrm>
            <a:custGeom>
              <a:avLst/>
              <a:gdLst/>
              <a:ahLst/>
              <a:cxnLst/>
              <a:rect l="l" t="t" r="r" b="b"/>
              <a:pathLst>
                <a:path w="2588" h="1" fill="none" extrusionOk="0">
                  <a:moveTo>
                    <a:pt x="2588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5063339" y="3458224"/>
              <a:ext cx="111189" cy="69252"/>
            </a:xfrm>
            <a:custGeom>
              <a:avLst/>
              <a:gdLst/>
              <a:ahLst/>
              <a:cxnLst/>
              <a:rect l="l" t="t" r="r" b="b"/>
              <a:pathLst>
                <a:path w="1877" h="1169" fill="none" extrusionOk="0">
                  <a:moveTo>
                    <a:pt x="0" y="1169"/>
                  </a:moveTo>
                  <a:lnTo>
                    <a:pt x="1876" y="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5530436" y="3112150"/>
              <a:ext cx="148449" cy="108824"/>
            </a:xfrm>
            <a:custGeom>
              <a:avLst/>
              <a:gdLst/>
              <a:ahLst/>
              <a:cxnLst/>
              <a:rect l="l" t="t" r="r" b="b"/>
              <a:pathLst>
                <a:path w="2506" h="1837" fill="none" extrusionOk="0">
                  <a:moveTo>
                    <a:pt x="1" y="1"/>
                  </a:moveTo>
                  <a:lnTo>
                    <a:pt x="2505" y="1837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5787592" y="2795696"/>
              <a:ext cx="128605" cy="206451"/>
            </a:xfrm>
            <a:custGeom>
              <a:avLst/>
              <a:gdLst/>
              <a:ahLst/>
              <a:cxnLst/>
              <a:rect l="l" t="t" r="r" b="b"/>
              <a:pathLst>
                <a:path w="2171" h="3485" fill="none" extrusionOk="0">
                  <a:moveTo>
                    <a:pt x="0" y="3485"/>
                  </a:moveTo>
                  <a:lnTo>
                    <a:pt x="2170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5860929" y="3166472"/>
              <a:ext cx="183755" cy="59"/>
            </a:xfrm>
            <a:custGeom>
              <a:avLst/>
              <a:gdLst/>
              <a:ahLst/>
              <a:cxnLst/>
              <a:rect l="l" t="t" r="r" b="b"/>
              <a:pathLst>
                <a:path w="3102" h="1" fill="none" extrusionOk="0">
                  <a:moveTo>
                    <a:pt x="1" y="1"/>
                  </a:moveTo>
                  <a:lnTo>
                    <a:pt x="3102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5826926" y="3458224"/>
              <a:ext cx="89271" cy="178016"/>
            </a:xfrm>
            <a:custGeom>
              <a:avLst/>
              <a:gdLst/>
              <a:ahLst/>
              <a:cxnLst/>
              <a:rect l="l" t="t" r="r" b="b"/>
              <a:pathLst>
                <a:path w="1507" h="3005" fill="none" extrusionOk="0">
                  <a:moveTo>
                    <a:pt x="1" y="0"/>
                  </a:moveTo>
                  <a:lnTo>
                    <a:pt x="1506" y="300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5530436" y="3418653"/>
              <a:ext cx="74225" cy="217589"/>
            </a:xfrm>
            <a:custGeom>
              <a:avLst/>
              <a:gdLst/>
              <a:ahLst/>
              <a:cxnLst/>
              <a:rect l="l" t="t" r="r" b="b"/>
              <a:pathLst>
                <a:path w="1253" h="3673" fill="none" extrusionOk="0">
                  <a:moveTo>
                    <a:pt x="1253" y="1"/>
                  </a:moveTo>
                  <a:lnTo>
                    <a:pt x="1" y="3673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5312912" y="3636178"/>
              <a:ext cx="113795" cy="108824"/>
            </a:xfrm>
            <a:custGeom>
              <a:avLst/>
              <a:gdLst/>
              <a:ahLst/>
              <a:cxnLst/>
              <a:rect l="l" t="t" r="r" b="b"/>
              <a:pathLst>
                <a:path w="1921" h="1837" fill="none" extrusionOk="0">
                  <a:moveTo>
                    <a:pt x="1" y="1"/>
                  </a:moveTo>
                  <a:lnTo>
                    <a:pt x="1920" y="1837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5716801" y="3690619"/>
              <a:ext cx="110182" cy="54382"/>
            </a:xfrm>
            <a:custGeom>
              <a:avLst/>
              <a:gdLst/>
              <a:ahLst/>
              <a:cxnLst/>
              <a:rect l="l" t="t" r="r" b="b"/>
              <a:pathLst>
                <a:path w="1860" h="918" fill="none" extrusionOk="0">
                  <a:moveTo>
                    <a:pt x="0" y="1"/>
                  </a:moveTo>
                  <a:lnTo>
                    <a:pt x="1860" y="918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5952808" y="3354378"/>
              <a:ext cx="131448" cy="64335"/>
            </a:xfrm>
            <a:custGeom>
              <a:avLst/>
              <a:gdLst/>
              <a:ahLst/>
              <a:cxnLst/>
              <a:rect l="l" t="t" r="r" b="b"/>
              <a:pathLst>
                <a:path w="2219" h="1086" fill="none" extrusionOk="0">
                  <a:moveTo>
                    <a:pt x="0" y="1086"/>
                  </a:moveTo>
                  <a:lnTo>
                    <a:pt x="2218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5952808" y="3002084"/>
              <a:ext cx="200637" cy="50828"/>
            </a:xfrm>
            <a:custGeom>
              <a:avLst/>
              <a:gdLst/>
              <a:ahLst/>
              <a:cxnLst/>
              <a:rect l="l" t="t" r="r" b="b"/>
              <a:pathLst>
                <a:path w="3387" h="858" fill="none" extrusionOk="0">
                  <a:moveTo>
                    <a:pt x="0" y="1"/>
                  </a:moveTo>
                  <a:lnTo>
                    <a:pt x="3387" y="858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5716801" y="2621000"/>
              <a:ext cx="70848" cy="174758"/>
            </a:xfrm>
            <a:custGeom>
              <a:avLst/>
              <a:gdLst/>
              <a:ahLst/>
              <a:cxnLst/>
              <a:rect l="l" t="t" r="r" b="b"/>
              <a:pathLst>
                <a:path w="1196" h="2950" fill="none" extrusionOk="0">
                  <a:moveTo>
                    <a:pt x="0" y="2950"/>
                  </a:moveTo>
                  <a:lnTo>
                    <a:pt x="1195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5426650" y="2621000"/>
              <a:ext cx="54499" cy="125293"/>
            </a:xfrm>
            <a:custGeom>
              <a:avLst/>
              <a:gdLst/>
              <a:ahLst/>
              <a:cxnLst/>
              <a:rect l="l" t="t" r="r" b="b"/>
              <a:pathLst>
                <a:path w="920" h="2115" fill="none" extrusionOk="0">
                  <a:moveTo>
                    <a:pt x="919" y="1"/>
                  </a:moveTo>
                  <a:lnTo>
                    <a:pt x="0" y="211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5716801" y="3299997"/>
              <a:ext cx="70848" cy="118717"/>
            </a:xfrm>
            <a:custGeom>
              <a:avLst/>
              <a:gdLst/>
              <a:ahLst/>
              <a:cxnLst/>
              <a:rect l="l" t="t" r="r" b="b"/>
              <a:pathLst>
                <a:path w="1196" h="2004" fill="none" extrusionOk="0">
                  <a:moveTo>
                    <a:pt x="1195" y="0"/>
                  </a:moveTo>
                  <a:lnTo>
                    <a:pt x="0" y="200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6044628" y="3492879"/>
              <a:ext cx="108819" cy="143361"/>
            </a:xfrm>
            <a:custGeom>
              <a:avLst/>
              <a:gdLst/>
              <a:ahLst/>
              <a:cxnLst/>
              <a:rect l="l" t="t" r="r" b="b"/>
              <a:pathLst>
                <a:path w="1837" h="2420" fill="none" extrusionOk="0">
                  <a:moveTo>
                    <a:pt x="1837" y="0"/>
                  </a:moveTo>
                  <a:lnTo>
                    <a:pt x="1" y="242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3"/>
          <p:cNvGrpSpPr/>
          <p:nvPr/>
        </p:nvGrpSpPr>
        <p:grpSpPr>
          <a:xfrm>
            <a:off x="-24170" y="-193725"/>
            <a:ext cx="9250613" cy="5343505"/>
            <a:chOff x="-24170" y="-193725"/>
            <a:chExt cx="9250613" cy="5343505"/>
          </a:xfrm>
        </p:grpSpPr>
        <p:sp>
          <p:nvSpPr>
            <p:cNvPr id="278" name="Google Shape;278;p13"/>
            <p:cNvSpPr/>
            <p:nvPr/>
          </p:nvSpPr>
          <p:spPr>
            <a:xfrm rot="10800000">
              <a:off x="52" y="4527831"/>
              <a:ext cx="4492454" cy="615681"/>
            </a:xfrm>
            <a:custGeom>
              <a:avLst/>
              <a:gdLst/>
              <a:ahLst/>
              <a:cxnLst/>
              <a:rect l="l" t="t" r="r" b="b"/>
              <a:pathLst>
                <a:path w="211335" h="28963" extrusionOk="0">
                  <a:moveTo>
                    <a:pt x="0" y="0"/>
                  </a:moveTo>
                  <a:cubicBezTo>
                    <a:pt x="0" y="0"/>
                    <a:pt x="10821" y="19612"/>
                    <a:pt x="30968" y="22656"/>
                  </a:cubicBezTo>
                  <a:cubicBezTo>
                    <a:pt x="32896" y="22847"/>
                    <a:pt x="34730" y="22937"/>
                    <a:pt x="36478" y="22937"/>
                  </a:cubicBezTo>
                  <a:cubicBezTo>
                    <a:pt x="53254" y="22937"/>
                    <a:pt x="62082" y="14695"/>
                    <a:pt x="69317" y="9212"/>
                  </a:cubicBezTo>
                  <a:cubicBezTo>
                    <a:pt x="74914" y="4973"/>
                    <a:pt x="87746" y="1908"/>
                    <a:pt x="102435" y="1908"/>
                  </a:cubicBezTo>
                  <a:cubicBezTo>
                    <a:pt x="116147" y="1908"/>
                    <a:pt x="131475" y="4578"/>
                    <a:pt x="144046" y="11455"/>
                  </a:cubicBezTo>
                  <a:cubicBezTo>
                    <a:pt x="166014" y="23473"/>
                    <a:pt x="190391" y="28962"/>
                    <a:pt x="204581" y="28962"/>
                  </a:cubicBezTo>
                  <a:cubicBezTo>
                    <a:pt x="207208" y="28962"/>
                    <a:pt x="209486" y="28774"/>
                    <a:pt x="211334" y="28404"/>
                  </a:cubicBezTo>
                  <a:lnTo>
                    <a:pt x="211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-24170" y="-193725"/>
              <a:ext cx="1203339" cy="889137"/>
            </a:xfrm>
            <a:custGeom>
              <a:avLst/>
              <a:gdLst/>
              <a:ahLst/>
              <a:cxnLst/>
              <a:rect l="l" t="t" r="r" b="b"/>
              <a:pathLst>
                <a:path w="77710" h="57410" extrusionOk="0">
                  <a:moveTo>
                    <a:pt x="1" y="0"/>
                  </a:moveTo>
                  <a:lnTo>
                    <a:pt x="1" y="54862"/>
                  </a:lnTo>
                  <a:cubicBezTo>
                    <a:pt x="1" y="54862"/>
                    <a:pt x="2361" y="57409"/>
                    <a:pt x="5982" y="57409"/>
                  </a:cubicBezTo>
                  <a:cubicBezTo>
                    <a:pt x="7269" y="57409"/>
                    <a:pt x="8715" y="57088"/>
                    <a:pt x="10272" y="56216"/>
                  </a:cubicBezTo>
                  <a:cubicBezTo>
                    <a:pt x="19022" y="51313"/>
                    <a:pt x="10516" y="38402"/>
                    <a:pt x="19022" y="35082"/>
                  </a:cubicBezTo>
                  <a:cubicBezTo>
                    <a:pt x="20275" y="34593"/>
                    <a:pt x="21380" y="34380"/>
                    <a:pt x="22379" y="34380"/>
                  </a:cubicBezTo>
                  <a:cubicBezTo>
                    <a:pt x="29143" y="34380"/>
                    <a:pt x="31072" y="44145"/>
                    <a:pt x="41524" y="44145"/>
                  </a:cubicBezTo>
                  <a:cubicBezTo>
                    <a:pt x="42338" y="44145"/>
                    <a:pt x="43204" y="44086"/>
                    <a:pt x="44128" y="43958"/>
                  </a:cubicBezTo>
                  <a:cubicBezTo>
                    <a:pt x="56047" y="42310"/>
                    <a:pt x="61626" y="34067"/>
                    <a:pt x="63149" y="24177"/>
                  </a:cubicBezTo>
                  <a:cubicBezTo>
                    <a:pt x="64986" y="12227"/>
                    <a:pt x="71877" y="354"/>
                    <a:pt x="77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 rot="10800000" flipH="1">
              <a:off x="4739273" y="0"/>
              <a:ext cx="4487170" cy="1322827"/>
            </a:xfrm>
            <a:custGeom>
              <a:avLst/>
              <a:gdLst/>
              <a:ahLst/>
              <a:cxnLst/>
              <a:rect l="l" t="t" r="r" b="b"/>
              <a:pathLst>
                <a:path w="211335" h="62302" extrusionOk="0">
                  <a:moveTo>
                    <a:pt x="211335" y="0"/>
                  </a:moveTo>
                  <a:cubicBezTo>
                    <a:pt x="200514" y="1015"/>
                    <a:pt x="195020" y="32207"/>
                    <a:pt x="188173" y="43873"/>
                  </a:cubicBezTo>
                  <a:cubicBezTo>
                    <a:pt x="184850" y="49535"/>
                    <a:pt x="177285" y="52090"/>
                    <a:pt x="168929" y="52090"/>
                  </a:cubicBezTo>
                  <a:cubicBezTo>
                    <a:pt x="160068" y="52090"/>
                    <a:pt x="150318" y="49217"/>
                    <a:pt x="143791" y="44128"/>
                  </a:cubicBezTo>
                  <a:cubicBezTo>
                    <a:pt x="138187" y="39755"/>
                    <a:pt x="131145" y="37613"/>
                    <a:pt x="123279" y="37613"/>
                  </a:cubicBezTo>
                  <a:cubicBezTo>
                    <a:pt x="113351" y="37613"/>
                    <a:pt x="102110" y="41026"/>
                    <a:pt x="90790" y="47677"/>
                  </a:cubicBezTo>
                  <a:cubicBezTo>
                    <a:pt x="73839" y="57635"/>
                    <a:pt x="62376" y="59805"/>
                    <a:pt x="54478" y="59805"/>
                  </a:cubicBezTo>
                  <a:cubicBezTo>
                    <a:pt x="52924" y="59805"/>
                    <a:pt x="51507" y="59721"/>
                    <a:pt x="50214" y="59596"/>
                  </a:cubicBezTo>
                  <a:cubicBezTo>
                    <a:pt x="43110" y="58909"/>
                    <a:pt x="34558" y="50147"/>
                    <a:pt x="23995" y="50147"/>
                  </a:cubicBezTo>
                  <a:cubicBezTo>
                    <a:pt x="22867" y="50147"/>
                    <a:pt x="21716" y="50247"/>
                    <a:pt x="20542" y="50467"/>
                  </a:cubicBezTo>
                  <a:cubicBezTo>
                    <a:pt x="8370" y="52749"/>
                    <a:pt x="0" y="62301"/>
                    <a:pt x="0" y="62301"/>
                  </a:cubicBezTo>
                  <a:lnTo>
                    <a:pt x="211335" y="62301"/>
                  </a:lnTo>
                  <a:lnTo>
                    <a:pt x="21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 rot="-5400000">
              <a:off x="7898126" y="3897754"/>
              <a:ext cx="1753625" cy="750426"/>
            </a:xfrm>
            <a:custGeom>
              <a:avLst/>
              <a:gdLst/>
              <a:ahLst/>
              <a:cxnLst/>
              <a:rect l="l" t="t" r="r" b="b"/>
              <a:pathLst>
                <a:path w="92564" h="39616" extrusionOk="0">
                  <a:moveTo>
                    <a:pt x="18139" y="1"/>
                  </a:moveTo>
                  <a:cubicBezTo>
                    <a:pt x="8181" y="1"/>
                    <a:pt x="0" y="6647"/>
                    <a:pt x="0" y="6647"/>
                  </a:cubicBezTo>
                  <a:lnTo>
                    <a:pt x="0" y="39616"/>
                  </a:lnTo>
                  <a:lnTo>
                    <a:pt x="92564" y="39616"/>
                  </a:lnTo>
                  <a:cubicBezTo>
                    <a:pt x="92564" y="39616"/>
                    <a:pt x="92391" y="25487"/>
                    <a:pt x="74930" y="25487"/>
                  </a:cubicBezTo>
                  <a:cubicBezTo>
                    <a:pt x="74426" y="25487"/>
                    <a:pt x="73908" y="25498"/>
                    <a:pt x="73375" y="25522"/>
                  </a:cubicBezTo>
                  <a:cubicBezTo>
                    <a:pt x="66280" y="25844"/>
                    <a:pt x="62023" y="31240"/>
                    <a:pt x="57822" y="34206"/>
                  </a:cubicBezTo>
                  <a:cubicBezTo>
                    <a:pt x="55291" y="35992"/>
                    <a:pt x="52707" y="36932"/>
                    <a:pt x="50241" y="36932"/>
                  </a:cubicBezTo>
                  <a:cubicBezTo>
                    <a:pt x="47104" y="36932"/>
                    <a:pt x="44159" y="35411"/>
                    <a:pt x="41760" y="32177"/>
                  </a:cubicBezTo>
                  <a:cubicBezTo>
                    <a:pt x="37871" y="26936"/>
                    <a:pt x="44068" y="14052"/>
                    <a:pt x="30797" y="4236"/>
                  </a:cubicBezTo>
                  <a:cubicBezTo>
                    <a:pt x="26572" y="1110"/>
                    <a:pt x="22207" y="1"/>
                    <a:pt x="18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13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None/>
              <a:defRPr sz="3000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None/>
              <a:defRPr sz="3000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None/>
              <a:defRPr sz="3000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None/>
              <a:defRPr sz="3000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None/>
              <a:defRPr sz="3000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None/>
              <a:defRPr sz="3000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None/>
              <a:defRPr sz="3000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None/>
              <a:defRPr sz="3000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None/>
              <a:defRPr sz="3000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sz="12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sz="12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Golos Text"/>
              <a:buChar char="■"/>
              <a:defRPr sz="12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"/>
          <p:cNvSpPr txBox="1">
            <a:spLocks noGrp="1"/>
          </p:cNvSpPr>
          <p:nvPr>
            <p:ph type="title"/>
          </p:nvPr>
        </p:nvSpPr>
        <p:spPr>
          <a:xfrm>
            <a:off x="1502734" y="1861073"/>
            <a:ext cx="6067647" cy="113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80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Chủ</a:t>
            </a:r>
            <a:r>
              <a:rPr lang="en-US" sz="8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80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đề</a:t>
            </a:r>
            <a:r>
              <a:rPr lang="en-US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/>
            </a:r>
            <a:br>
              <a:rPr lang="en-US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-US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b="1" dirty="0">
                <a:latin typeface="Fira Sans Extra Condensed" panose="020B0604020202020204" charset="0"/>
              </a:rPr>
              <a:t>Electrical circuit simulator</a:t>
            </a:r>
            <a:endParaRPr b="1" dirty="0">
              <a:latin typeface="Fira Sans Extra Condensed" panose="020B060402020202020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1" name="Google Shape;401;p20"/>
          <p:cNvSpPr txBox="1">
            <a:spLocks noGrp="1"/>
          </p:cNvSpPr>
          <p:nvPr>
            <p:ph type="title" idx="2"/>
          </p:nvPr>
        </p:nvSpPr>
        <p:spPr>
          <a:xfrm>
            <a:off x="1878418" y="800497"/>
            <a:ext cx="5486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9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Nhóm</a:t>
            </a:r>
            <a:r>
              <a:rPr lang="en-US" sz="9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9600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>
            <a:spLocks noGrp="1"/>
          </p:cNvSpPr>
          <p:nvPr>
            <p:ph type="title"/>
          </p:nvPr>
        </p:nvSpPr>
        <p:spPr>
          <a:xfrm>
            <a:off x="1828800" y="413456"/>
            <a:ext cx="5896051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Xây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dựng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chương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trình</a:t>
            </a:r>
            <a:endParaRPr sz="4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332509" y="1220756"/>
            <a:ext cx="8603673" cy="267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2509" y="13444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Các chức năng chính đã thực hiện</a:t>
            </a:r>
            <a:r>
              <a:rPr lang="vi-V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Thêm/xóa/sửa phần tử trong mạch</a:t>
            </a:r>
            <a:r>
              <a:rPr lang="vi-VN" dirty="0" smtClean="0"/>
              <a:t>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1" dirty="0"/>
              <a:t>Hiển thị sơ đồ mạch: nối tiếp và song song</a:t>
            </a:r>
            <a:r>
              <a:rPr lang="vi-VN" dirty="0" smtClean="0"/>
              <a:t>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Phân tích mạch: Tính điện áp, dòng điện, điện trở tương đương</a:t>
            </a:r>
            <a:r>
              <a:rPr lang="vi-VN" dirty="0" smtClean="0"/>
              <a:t>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5413665" y="3663107"/>
            <a:ext cx="3314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vi-VN" b="1" dirty="0" smtClean="0"/>
              <a:t>đồ </a:t>
            </a:r>
            <a:r>
              <a:rPr lang="vi-VN" b="1" dirty="0"/>
              <a:t>mạch: nối tiếp 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664" y="1220756"/>
            <a:ext cx="3314700" cy="21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9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>
            <a:spLocks noGrp="1"/>
          </p:cNvSpPr>
          <p:nvPr>
            <p:ph type="title"/>
          </p:nvPr>
        </p:nvSpPr>
        <p:spPr>
          <a:xfrm>
            <a:off x="1787236" y="58422"/>
            <a:ext cx="5896051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Xây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dựng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chương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trình</a:t>
            </a:r>
            <a:endParaRPr sz="4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332509" y="1220756"/>
            <a:ext cx="8603673" cy="267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2509" y="845454"/>
            <a:ext cx="831272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Các chức năng chính đã thực hiện</a:t>
            </a:r>
            <a:r>
              <a:rPr lang="vi-V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Thêm/xóa/sửa phần tử trong mạch</a:t>
            </a:r>
            <a:r>
              <a:rPr lang="vi-VN" dirty="0" smtClean="0"/>
              <a:t>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Hiển thị sơ đồ mạch: nối tiếp và song song</a:t>
            </a:r>
            <a:r>
              <a:rPr lang="vi-VN" dirty="0" smtClean="0"/>
              <a:t>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1" dirty="0"/>
              <a:t>Phân tích mạch: Tính điện áp, dòng điện, điện trở tương đương</a:t>
            </a:r>
            <a:r>
              <a:rPr lang="vi-VN" b="1" dirty="0" smtClean="0"/>
              <a:t>.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08" y="2445891"/>
            <a:ext cx="3200401" cy="215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345" y="2445891"/>
            <a:ext cx="3231573" cy="21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4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8"/>
          <p:cNvSpPr txBox="1">
            <a:spLocks noGrp="1"/>
          </p:cNvSpPr>
          <p:nvPr>
            <p:ph type="title"/>
          </p:nvPr>
        </p:nvSpPr>
        <p:spPr>
          <a:xfrm>
            <a:off x="839921" y="280555"/>
            <a:ext cx="7694479" cy="98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Kết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quả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đạt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được</a:t>
            </a:r>
            <a:endParaRPr sz="4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1828" y="146170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Các chức năng hoàn thành</a:t>
            </a:r>
            <a:r>
              <a:rPr lang="vi-V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Mô phỏng mạch điện nối tiếp và song song.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Hiển thị sơ đồ và kết quả phân tích mạch chi tiết.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Menu tương tác hỗ trợ người dùng dễ dàng thao tác.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Hạn chế</a:t>
            </a:r>
            <a:r>
              <a:rPr lang="vi-V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Chưa hỗ trợ mạch phức tạp nhiều nhánh.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Giao diện chưa thực sự tối ưu.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1303192"/>
            <a:ext cx="249555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9"/>
          <p:cNvSpPr txBox="1">
            <a:spLocks noGrp="1"/>
          </p:cNvSpPr>
          <p:nvPr>
            <p:ph type="title"/>
          </p:nvPr>
        </p:nvSpPr>
        <p:spPr>
          <a:xfrm>
            <a:off x="818656" y="304799"/>
            <a:ext cx="7694479" cy="136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err="1">
                <a:latin typeface="Fira Sans Extra Condensed" panose="020B0604020202020204" charset="0"/>
              </a:rPr>
              <a:t>Kết</a:t>
            </a:r>
            <a:r>
              <a:rPr lang="en-US" b="1" dirty="0">
                <a:latin typeface="Fira Sans Extra Condensed" panose="020B0604020202020204" charset="0"/>
              </a:rPr>
              <a:t> </a:t>
            </a:r>
            <a:r>
              <a:rPr lang="en-US" b="1" dirty="0" err="1">
                <a:latin typeface="Fira Sans Extra Condensed" panose="020B0604020202020204" charset="0"/>
              </a:rPr>
              <a:t>Luận</a:t>
            </a:r>
            <a:endParaRPr b="1" dirty="0">
              <a:latin typeface="Fira Sans Extra Condensed" panose="020B060402020202020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2122" y="1517765"/>
            <a:ext cx="471160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ira Sans Extra Condense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Đã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áp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dụng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thành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công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các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kiến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thức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về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lập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trình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hướng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đối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tượng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vào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việc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xây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dựng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phần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mềm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mô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phỏng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mạch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điện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cơ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bản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ira Sans Extra Condense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Góp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phần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hỗ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trợ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học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tập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và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giảng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dạy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trong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môn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mạch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điện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743" y="1517765"/>
            <a:ext cx="288607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Hướng</a:t>
            </a:r>
            <a:r>
              <a:rPr lang="en-US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phát</a:t>
            </a:r>
            <a:r>
              <a:rPr lang="en-US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triển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3681" y="1207657"/>
            <a:ext cx="389659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vi-VN" dirty="0">
              <a:latin typeface="Fira Sans Extra Condensed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Fira Sans Extra Condensed" panose="020B0604020202020204" charset="0"/>
              </a:rPr>
              <a:t>Tích hợp hỗ trợ phân tích mạch nhiều nhánh.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Fira Sans Extra Condensed" panose="020B0604020202020204" charset="0"/>
              </a:rPr>
              <a:t>Tích hợp đồ thị biểu diễn thời gian thực.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Fira Sans Extra Condensed" panose="020B0604020202020204" charset="0"/>
              </a:rPr>
              <a:t>Nâng cấp giao diện người dùng thân thiện hơn.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07657"/>
            <a:ext cx="361950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66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Các</a:t>
            </a:r>
            <a:r>
              <a:rPr lang="en-US" sz="6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66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thành</a:t>
            </a:r>
            <a:r>
              <a:rPr lang="en-US" sz="6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66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viên</a:t>
            </a:r>
            <a:r>
              <a:rPr lang="en-US" sz="6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/>
            </a:r>
            <a:br>
              <a:rPr lang="en-US" sz="6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sz="6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641" name="Google Shape;64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7423" y="1722085"/>
            <a:ext cx="3161414" cy="23749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3191" y="1722085"/>
            <a:ext cx="849732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7453"/>
              </p:ext>
            </p:extLst>
          </p:nvPr>
        </p:nvGraphicFramePr>
        <p:xfrm>
          <a:off x="720000" y="1722085"/>
          <a:ext cx="3763962" cy="2374995"/>
        </p:xfrm>
        <a:graphic>
          <a:graphicData uri="http://schemas.openxmlformats.org/drawingml/2006/table">
            <a:tbl>
              <a:tblPr firstRow="1" firstCol="1" bandRow="1">
                <a:tableStyleId>{8C7B977F-3ADD-4296-9437-0FED234B575E}</a:tableStyleId>
              </a:tblPr>
              <a:tblGrid>
                <a:gridCol w="1272768">
                  <a:extLst>
                    <a:ext uri="{9D8B030D-6E8A-4147-A177-3AD203B41FA5}">
                      <a16:colId xmlns:a16="http://schemas.microsoft.com/office/drawing/2014/main" val="4207531387"/>
                    </a:ext>
                  </a:extLst>
                </a:gridCol>
                <a:gridCol w="2491194">
                  <a:extLst>
                    <a:ext uri="{9D8B030D-6E8A-4147-A177-3AD203B41FA5}">
                      <a16:colId xmlns:a16="http://schemas.microsoft.com/office/drawing/2014/main" val="1659397381"/>
                    </a:ext>
                  </a:extLst>
                </a:gridCol>
              </a:tblGrid>
              <a:tr h="512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Fira Sans Extra Condensed" panose="020B0604020202020204" charset="0"/>
                        </a:rPr>
                        <a:t>20225626</a:t>
                      </a:r>
                      <a:endParaRPr lang="en-US" sz="1300">
                        <a:effectLst/>
                        <a:latin typeface="Fira Sans Extra Condense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Fira Sans Extra Condensed" panose="020B0604020202020204" charset="0"/>
                        </a:rPr>
                        <a:t>Nguyễn Minh Hiếu</a:t>
                      </a:r>
                      <a:endParaRPr lang="en-US" sz="130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Fira Sans Extra Condense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202111965"/>
                  </a:ext>
                </a:extLst>
              </a:tr>
              <a:tr h="4656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Fira Sans Extra Condensed" panose="020B0604020202020204" charset="0"/>
                        </a:rPr>
                        <a:t>20225716</a:t>
                      </a:r>
                      <a:endParaRPr lang="en-US" sz="1300">
                        <a:effectLst/>
                        <a:latin typeface="Fira Sans Extra Condense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Fira Sans Extra Condensed" panose="020B0604020202020204" charset="0"/>
                        </a:rPr>
                        <a:t>Nguyễn Thanh Hiếu</a:t>
                      </a:r>
                      <a:endParaRPr lang="en-US" sz="130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Fira Sans Extra Condense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2255716219"/>
                  </a:ext>
                </a:extLst>
              </a:tr>
              <a:tr h="4656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Fira Sans Extra Condensed" panose="020B0604020202020204" charset="0"/>
                        </a:rPr>
                        <a:t>20225717</a:t>
                      </a:r>
                      <a:endParaRPr lang="en-US" sz="1300">
                        <a:effectLst/>
                        <a:latin typeface="Fira Sans Extra Condense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Fira Sans Extra Condensed" panose="020B0604020202020204" charset="0"/>
                        </a:rPr>
                        <a:t>Nguyễn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Fira Sans Extra Condensed" panose="020B0604020202020204" charset="0"/>
                        </a:rPr>
                        <a:t>Văn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Fira Sans Extra Condensed" panose="020B0604020202020204" charset="0"/>
                        </a:rPr>
                        <a:t>Hiếu</a:t>
                      </a:r>
                      <a:endParaRPr lang="en-US" sz="13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Fira Sans Extra Condense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3854468567"/>
                  </a:ext>
                </a:extLst>
              </a:tr>
              <a:tr h="4656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Fira Sans Extra Condensed" panose="020B0604020202020204" charset="0"/>
                        </a:rPr>
                        <a:t>20225842</a:t>
                      </a:r>
                      <a:endParaRPr lang="en-US" sz="1300">
                        <a:effectLst/>
                        <a:latin typeface="Fira Sans Extra Condense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Fira Sans Extra Condensed" panose="020B0604020202020204" charset="0"/>
                        </a:rPr>
                        <a:t>Nguyễn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Fira Sans Extra Condensed" panose="020B0604020202020204" charset="0"/>
                        </a:rPr>
                        <a:t>Trọng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Fira Sans Extra Condensed" panose="020B0604020202020204" charset="0"/>
                        </a:rPr>
                        <a:t>Hinh</a:t>
                      </a:r>
                      <a:endParaRPr lang="en-US" sz="13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Fira Sans Extra Condense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3198266807"/>
                  </a:ext>
                </a:extLst>
              </a:tr>
              <a:tr h="4656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Fira Sans Extra Condensed" panose="020B0604020202020204" charset="0"/>
                        </a:rPr>
                        <a:t>20225628</a:t>
                      </a:r>
                      <a:endParaRPr lang="en-US" sz="1300">
                        <a:effectLst/>
                        <a:latin typeface="Fira Sans Extra Condense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Fira Sans Extra Condensed" panose="020B0604020202020204" charset="0"/>
                        </a:rPr>
                        <a:t>Nguyễn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Fira Sans Extra Condensed" panose="020B0604020202020204" charset="0"/>
                        </a:rPr>
                        <a:t>Huy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Fira Sans Extra Condensed" panose="020B0604020202020204" charset="0"/>
                        </a:rPr>
                        <a:t>Hoàng</a:t>
                      </a:r>
                      <a:endParaRPr lang="en-US" sz="13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Fira Sans Extra Condense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4153365251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288866" y="2136775"/>
            <a:ext cx="69131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72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Thanks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720000" y="1779909"/>
            <a:ext cx="7704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Cảm ơn cô và các bạn đã chú ý lắng nghe</a:t>
            </a:r>
            <a:endParaRPr sz="3200" i="0" u="none" strike="noStrike" cap="non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391" y="2364684"/>
            <a:ext cx="1752600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"/>
          <p:cNvSpPr txBox="1">
            <a:spLocks noGrp="1"/>
          </p:cNvSpPr>
          <p:nvPr>
            <p:ph type="title"/>
          </p:nvPr>
        </p:nvSpPr>
        <p:spPr>
          <a:xfrm>
            <a:off x="713249" y="444250"/>
            <a:ext cx="76324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6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Các phần chính</a:t>
            </a:r>
            <a:endParaRPr sz="6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49" y="1883340"/>
            <a:ext cx="786072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1.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Giới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thiệu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đề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tài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ira Sans Extra Condensed" panose="020B060402020202020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2.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Khảo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sát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và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đặc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tả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yêu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cầu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bài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toán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ira Sans Extra Condensed" panose="020B060402020202020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3.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Công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nghệ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và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thuật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toán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sử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dụng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ira Sans Extra Condensed" panose="020B060402020202020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4.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Thiết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kế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hệ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thống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ira Sans Extra Condensed" panose="020B060402020202020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5.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Xây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dựng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chương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trình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ira Sans Extra Condensed" panose="020B060402020202020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6.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Kết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quả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và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kiểm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thử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ira Sans Extra Condensed" panose="020B060402020202020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7.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Kết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luận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và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hướng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phát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triển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304" y="1510734"/>
            <a:ext cx="2943225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2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9416" b="9407"/>
          <a:stretch/>
        </p:blipFill>
        <p:spPr>
          <a:xfrm>
            <a:off x="5358808" y="508189"/>
            <a:ext cx="3317700" cy="4040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34" name="Google Shape;434;p22"/>
          <p:cNvSpPr/>
          <p:nvPr/>
        </p:nvSpPr>
        <p:spPr>
          <a:xfrm>
            <a:off x="-92149" y="454382"/>
            <a:ext cx="55714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Giới</a:t>
            </a:r>
            <a:r>
              <a:rPr lang="en-US" sz="3600" b="1" i="0" u="none" strike="noStrike" cap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3600" b="1" i="0" u="none" strike="noStrike" cap="none" dirty="0" err="1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thiệu</a:t>
            </a:r>
            <a:r>
              <a:rPr lang="en-US" sz="3600" b="1" i="0" u="none" strike="noStrike" cap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3600" b="1" i="0" u="none" strike="noStrike" cap="none" dirty="0" err="1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đề</a:t>
            </a:r>
            <a:r>
              <a:rPr lang="en-US" sz="3600" b="1" i="0" u="none" strike="noStrike" cap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3600" b="1" i="0" u="none" strike="noStrike" cap="none" dirty="0" err="1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tài</a:t>
            </a:r>
            <a:endParaRPr sz="3600" b="1" i="0" u="none" strike="noStrike" cap="none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5" name="Google Shape;435;p22"/>
          <p:cNvSpPr/>
          <p:nvPr/>
        </p:nvSpPr>
        <p:spPr>
          <a:xfrm>
            <a:off x="568599" y="1278082"/>
            <a:ext cx="4572000" cy="327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 sz="1800" b="1" dirty="0" smtClean="0">
                <a:latin typeface="Fira Sans Extra Condensed" panose="020B0604020202020204" charset="0"/>
              </a:rPr>
              <a:t>Lý </a:t>
            </a:r>
            <a:r>
              <a:rPr lang="vi-VN" sz="1800" b="1" dirty="0">
                <a:latin typeface="Fira Sans Extra Condensed" panose="020B0604020202020204" charset="0"/>
              </a:rPr>
              <a:t>do chọn đề tài</a:t>
            </a:r>
            <a:r>
              <a:rPr lang="vi-VN" sz="1800" dirty="0">
                <a:latin typeface="Fira Sans Extra Condensed" panose="020B0604020202020204" charset="0"/>
              </a:rPr>
              <a:t>:</a:t>
            </a:r>
          </a:p>
          <a:p>
            <a:pPr lvl="1"/>
            <a:r>
              <a:rPr lang="en-US" dirty="0" smtClean="0">
                <a:latin typeface="Fira Sans Extra Condensed" panose="020B0604020202020204" charset="0"/>
              </a:rPr>
              <a:t>-</a:t>
            </a:r>
            <a:r>
              <a:rPr lang="vi-VN" dirty="0" smtClean="0">
                <a:latin typeface="Fira Sans Extra Condensed" panose="020B0604020202020204" charset="0"/>
              </a:rPr>
              <a:t>Tăng </a:t>
            </a:r>
            <a:r>
              <a:rPr lang="vi-VN" dirty="0">
                <a:latin typeface="Fira Sans Extra Condensed" panose="020B0604020202020204" charset="0"/>
              </a:rPr>
              <a:t>cường ứng dụng kiến thức lý thuyết mạch vào thực tế.</a:t>
            </a:r>
          </a:p>
          <a:p>
            <a:pPr lvl="1"/>
            <a:r>
              <a:rPr lang="en-US" dirty="0" smtClean="0">
                <a:latin typeface="Fira Sans Extra Condensed" panose="020B0604020202020204" charset="0"/>
              </a:rPr>
              <a:t>-</a:t>
            </a:r>
            <a:r>
              <a:rPr lang="vi-VN" dirty="0" smtClean="0">
                <a:latin typeface="Fira Sans Extra Condensed" panose="020B0604020202020204" charset="0"/>
              </a:rPr>
              <a:t>Phát </a:t>
            </a:r>
            <a:r>
              <a:rPr lang="vi-VN" dirty="0">
                <a:latin typeface="Fira Sans Extra Condensed" panose="020B0604020202020204" charset="0"/>
              </a:rPr>
              <a:t>triển kỹ năng lập trình hướng đối tượng thông qua xây dựng một trình mô phỏng kỹ thuật</a:t>
            </a:r>
            <a:r>
              <a:rPr lang="vi-VN" dirty="0" smtClean="0">
                <a:latin typeface="Fira Sans Extra Condensed" panose="020B0604020202020204" charset="0"/>
              </a:rPr>
              <a:t>.</a:t>
            </a:r>
            <a:endParaRPr lang="en-US" dirty="0" smtClean="0">
              <a:latin typeface="Fira Sans Extra Condensed" panose="020B0604020202020204" charset="0"/>
            </a:endParaRPr>
          </a:p>
          <a:p>
            <a:pPr lvl="1"/>
            <a:endParaRPr lang="en-US" dirty="0">
              <a:latin typeface="Fira Sans Extra Condensed" panose="020B0604020202020204" charset="0"/>
            </a:endParaRPr>
          </a:p>
          <a:p>
            <a:pPr lvl="1"/>
            <a:endParaRPr lang="vi-VN" dirty="0">
              <a:latin typeface="Fira Sans Extra Condensed" panose="020B0604020202020204" charset="0"/>
            </a:endParaRPr>
          </a:p>
          <a:p>
            <a:r>
              <a:rPr lang="vi-VN" sz="1800" b="1" dirty="0">
                <a:latin typeface="Fira Sans Extra Condensed" panose="020B0604020202020204" charset="0"/>
              </a:rPr>
              <a:t>Mục tiêu chính</a:t>
            </a:r>
            <a:r>
              <a:rPr lang="vi-VN" sz="1800" dirty="0">
                <a:latin typeface="Fira Sans Extra Condensed" panose="020B0604020202020204" charset="0"/>
              </a:rPr>
              <a:t>:</a:t>
            </a:r>
          </a:p>
          <a:p>
            <a:pPr lvl="1"/>
            <a:r>
              <a:rPr lang="en-US" dirty="0" smtClean="0">
                <a:latin typeface="Fira Sans Extra Condensed" panose="020B0604020202020204" charset="0"/>
              </a:rPr>
              <a:t>-</a:t>
            </a:r>
            <a:r>
              <a:rPr lang="vi-VN" dirty="0" smtClean="0">
                <a:latin typeface="Fira Sans Extra Condensed" panose="020B0604020202020204" charset="0"/>
              </a:rPr>
              <a:t>Xây </a:t>
            </a:r>
            <a:r>
              <a:rPr lang="vi-VN" dirty="0">
                <a:latin typeface="Fira Sans Extra Condensed" panose="020B0604020202020204" charset="0"/>
              </a:rPr>
              <a:t>dựng phần mềm mô phỏng mạch điện với giao diện trực quan.</a:t>
            </a:r>
          </a:p>
          <a:p>
            <a:pPr lvl="1"/>
            <a:r>
              <a:rPr lang="en-US" dirty="0" smtClean="0">
                <a:latin typeface="Fira Sans Extra Condensed" panose="020B0604020202020204" charset="0"/>
              </a:rPr>
              <a:t>-</a:t>
            </a:r>
            <a:r>
              <a:rPr lang="vi-VN" dirty="0" smtClean="0">
                <a:latin typeface="Fira Sans Extra Condensed" panose="020B0604020202020204" charset="0"/>
              </a:rPr>
              <a:t>Hỗ </a:t>
            </a:r>
            <a:r>
              <a:rPr lang="vi-VN" dirty="0">
                <a:latin typeface="Fira Sans Extra Condensed" panose="020B0604020202020204" charset="0"/>
              </a:rPr>
              <a:t>trợ sinh viên thực hành phân tích mạch nối tiếp và song song</a:t>
            </a:r>
            <a:r>
              <a:rPr lang="vi-VN" dirty="0" smtClean="0">
                <a:latin typeface="Fira Sans Extra Condensed" panose="020B0604020202020204" charset="0"/>
              </a:rPr>
              <a:t>.</a:t>
            </a:r>
            <a:endParaRPr lang="vi-VN" dirty="0">
              <a:latin typeface="Fira Sans Extra Condensed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3"/>
          <p:cNvSpPr/>
          <p:nvPr/>
        </p:nvSpPr>
        <p:spPr>
          <a:xfrm>
            <a:off x="276446" y="340968"/>
            <a:ext cx="82650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Khảo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2400" b="1" i="0" u="none" strike="noStrike" cap="none" dirty="0" err="1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sát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2400" b="1" i="0" u="none" strike="noStrike" cap="none" dirty="0" err="1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và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2400" b="1" i="0" u="none" strike="noStrike" cap="none" dirty="0" err="1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đặc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2400" b="1" i="0" u="none" strike="noStrike" cap="none" dirty="0" err="1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tả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2400" b="1" i="0" u="none" strike="noStrike" cap="none" dirty="0" err="1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yêu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2400" b="1" i="0" u="none" strike="noStrike" cap="none" dirty="0" err="1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cầu</a:t>
            </a:r>
            <a:endParaRPr sz="2400" b="1" i="0" u="none" strike="noStrike" cap="none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1502" y="854888"/>
            <a:ext cx="33874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chức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Xây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nối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song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Thêm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xóa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phần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tử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điện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tụ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điện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cuộn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cảm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toán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điện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tương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đương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điện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dòng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điện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Hiển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sơ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656" y="854888"/>
            <a:ext cx="392776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err="1">
                <a:latin typeface="Fira Sans Extra Condensed" panose="020B0604020202020204" charset="0"/>
              </a:rPr>
              <a:t>Công</a:t>
            </a:r>
            <a:r>
              <a:rPr lang="en-US" b="1" dirty="0">
                <a:latin typeface="Fira Sans Extra Condensed" panose="020B0604020202020204" charset="0"/>
              </a:rPr>
              <a:t> </a:t>
            </a:r>
            <a:r>
              <a:rPr lang="en-US" b="1" dirty="0" err="1">
                <a:latin typeface="Fira Sans Extra Condensed" panose="020B0604020202020204" charset="0"/>
              </a:rPr>
              <a:t>Nghệ</a:t>
            </a:r>
            <a:r>
              <a:rPr lang="en-US" b="1" dirty="0">
                <a:latin typeface="Fira Sans Extra Condensed" panose="020B0604020202020204" charset="0"/>
              </a:rPr>
              <a:t> </a:t>
            </a:r>
            <a:r>
              <a:rPr lang="en-US" b="1" dirty="0" err="1">
                <a:latin typeface="Fira Sans Extra Condensed" panose="020B0604020202020204" charset="0"/>
              </a:rPr>
              <a:t>và</a:t>
            </a:r>
            <a:r>
              <a:rPr lang="en-US" b="1" dirty="0">
                <a:latin typeface="Fira Sans Extra Condensed" panose="020B0604020202020204" charset="0"/>
              </a:rPr>
              <a:t> </a:t>
            </a:r>
            <a:r>
              <a:rPr lang="en-US" b="1" dirty="0" err="1">
                <a:latin typeface="Fira Sans Extra Condensed" panose="020B0604020202020204" charset="0"/>
              </a:rPr>
              <a:t>Thuật</a:t>
            </a:r>
            <a:r>
              <a:rPr lang="en-US" b="1" dirty="0">
                <a:latin typeface="Fira Sans Extra Condensed" panose="020B0604020202020204" charset="0"/>
              </a:rPr>
              <a:t> </a:t>
            </a:r>
            <a:r>
              <a:rPr lang="en-US" b="1" dirty="0" err="1">
                <a:latin typeface="Fira Sans Extra Condensed" panose="020B0604020202020204" charset="0"/>
              </a:rPr>
              <a:t>Toán</a:t>
            </a:r>
            <a:r>
              <a:rPr lang="en-US" b="1" dirty="0">
                <a:latin typeface="Fira Sans Extra Condensed" panose="020B0604020202020204" charset="0"/>
              </a:rPr>
              <a:t> </a:t>
            </a:r>
            <a:r>
              <a:rPr lang="en-US" b="1" dirty="0" err="1">
                <a:latin typeface="Fira Sans Extra Condensed" panose="020B0604020202020204" charset="0"/>
              </a:rPr>
              <a:t>Sử</a:t>
            </a:r>
            <a:r>
              <a:rPr lang="en-US" b="1" dirty="0">
                <a:latin typeface="Fira Sans Extra Condensed" panose="020B0604020202020204" charset="0"/>
              </a:rPr>
              <a:t> </a:t>
            </a:r>
            <a:r>
              <a:rPr lang="en-US" b="1" dirty="0" err="1">
                <a:latin typeface="Fira Sans Extra Condensed" panose="020B0604020202020204" charset="0"/>
              </a:rPr>
              <a:t>Dụng</a:t>
            </a:r>
            <a:endParaRPr b="1" dirty="0">
              <a:latin typeface="Fira Sans Extra Condensed" panose="020B0604020202020204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96" name="Google Shape;496;p25"/>
          <p:cNvGrpSpPr/>
          <p:nvPr/>
        </p:nvGrpSpPr>
        <p:grpSpPr>
          <a:xfrm flipH="1">
            <a:off x="8229805" y="229280"/>
            <a:ext cx="644085" cy="620449"/>
            <a:chOff x="4986625" y="2621000"/>
            <a:chExt cx="1166822" cy="1124002"/>
          </a:xfrm>
        </p:grpSpPr>
        <p:sp>
          <p:nvSpPr>
            <p:cNvPr id="497" name="Google Shape;497;p25"/>
            <p:cNvSpPr/>
            <p:nvPr/>
          </p:nvSpPr>
          <p:spPr>
            <a:xfrm>
              <a:off x="5026196" y="3250592"/>
              <a:ext cx="227472" cy="59"/>
            </a:xfrm>
            <a:custGeom>
              <a:avLst/>
              <a:gdLst/>
              <a:ahLst/>
              <a:cxnLst/>
              <a:rect l="l" t="t" r="r" b="b"/>
              <a:pathLst>
                <a:path w="3840" h="1" fill="none" extrusionOk="0">
                  <a:moveTo>
                    <a:pt x="0" y="1"/>
                  </a:moveTo>
                  <a:lnTo>
                    <a:pt x="3840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5253614" y="2795696"/>
              <a:ext cx="118771" cy="206451"/>
            </a:xfrm>
            <a:custGeom>
              <a:avLst/>
              <a:gdLst/>
              <a:ahLst/>
              <a:cxnLst/>
              <a:rect l="l" t="t" r="r" b="b"/>
              <a:pathLst>
                <a:path w="2005" h="3485" fill="none" extrusionOk="0">
                  <a:moveTo>
                    <a:pt x="1" y="1"/>
                  </a:moveTo>
                  <a:lnTo>
                    <a:pt x="2004" y="348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5530436" y="2795696"/>
              <a:ext cx="148449" cy="206451"/>
            </a:xfrm>
            <a:custGeom>
              <a:avLst/>
              <a:gdLst/>
              <a:ahLst/>
              <a:cxnLst/>
              <a:rect l="l" t="t" r="r" b="b"/>
              <a:pathLst>
                <a:path w="2506" h="3485" fill="none" extrusionOk="0">
                  <a:moveTo>
                    <a:pt x="1" y="1"/>
                  </a:moveTo>
                  <a:lnTo>
                    <a:pt x="2505" y="348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5372328" y="3250592"/>
              <a:ext cx="108819" cy="207695"/>
            </a:xfrm>
            <a:custGeom>
              <a:avLst/>
              <a:gdLst/>
              <a:ahLst/>
              <a:cxnLst/>
              <a:rect l="l" t="t" r="r" b="b"/>
              <a:pathLst>
                <a:path w="1837" h="3506" fill="none" extrusionOk="0">
                  <a:moveTo>
                    <a:pt x="1836" y="1"/>
                  </a:moveTo>
                  <a:lnTo>
                    <a:pt x="0" y="350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986625" y="3002084"/>
              <a:ext cx="153307" cy="59"/>
            </a:xfrm>
            <a:custGeom>
              <a:avLst/>
              <a:gdLst/>
              <a:ahLst/>
              <a:cxnLst/>
              <a:rect l="l" t="t" r="r" b="b"/>
              <a:pathLst>
                <a:path w="2588" h="1" fill="none" extrusionOk="0">
                  <a:moveTo>
                    <a:pt x="2588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5063339" y="3458224"/>
              <a:ext cx="111189" cy="69252"/>
            </a:xfrm>
            <a:custGeom>
              <a:avLst/>
              <a:gdLst/>
              <a:ahLst/>
              <a:cxnLst/>
              <a:rect l="l" t="t" r="r" b="b"/>
              <a:pathLst>
                <a:path w="1877" h="1169" fill="none" extrusionOk="0">
                  <a:moveTo>
                    <a:pt x="0" y="1169"/>
                  </a:moveTo>
                  <a:lnTo>
                    <a:pt x="1876" y="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5530436" y="3112150"/>
              <a:ext cx="148449" cy="108824"/>
            </a:xfrm>
            <a:custGeom>
              <a:avLst/>
              <a:gdLst/>
              <a:ahLst/>
              <a:cxnLst/>
              <a:rect l="l" t="t" r="r" b="b"/>
              <a:pathLst>
                <a:path w="2506" h="1837" fill="none" extrusionOk="0">
                  <a:moveTo>
                    <a:pt x="1" y="1"/>
                  </a:moveTo>
                  <a:lnTo>
                    <a:pt x="2505" y="1837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5787592" y="2795696"/>
              <a:ext cx="128605" cy="206451"/>
            </a:xfrm>
            <a:custGeom>
              <a:avLst/>
              <a:gdLst/>
              <a:ahLst/>
              <a:cxnLst/>
              <a:rect l="l" t="t" r="r" b="b"/>
              <a:pathLst>
                <a:path w="2171" h="3485" fill="none" extrusionOk="0">
                  <a:moveTo>
                    <a:pt x="0" y="3485"/>
                  </a:moveTo>
                  <a:lnTo>
                    <a:pt x="2170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5860929" y="3166472"/>
              <a:ext cx="183755" cy="59"/>
            </a:xfrm>
            <a:custGeom>
              <a:avLst/>
              <a:gdLst/>
              <a:ahLst/>
              <a:cxnLst/>
              <a:rect l="l" t="t" r="r" b="b"/>
              <a:pathLst>
                <a:path w="3102" h="1" fill="none" extrusionOk="0">
                  <a:moveTo>
                    <a:pt x="1" y="1"/>
                  </a:moveTo>
                  <a:lnTo>
                    <a:pt x="3102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5826926" y="3458224"/>
              <a:ext cx="89271" cy="178016"/>
            </a:xfrm>
            <a:custGeom>
              <a:avLst/>
              <a:gdLst/>
              <a:ahLst/>
              <a:cxnLst/>
              <a:rect l="l" t="t" r="r" b="b"/>
              <a:pathLst>
                <a:path w="1507" h="3005" fill="none" extrusionOk="0">
                  <a:moveTo>
                    <a:pt x="1" y="0"/>
                  </a:moveTo>
                  <a:lnTo>
                    <a:pt x="1506" y="300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5530436" y="3418653"/>
              <a:ext cx="74225" cy="217589"/>
            </a:xfrm>
            <a:custGeom>
              <a:avLst/>
              <a:gdLst/>
              <a:ahLst/>
              <a:cxnLst/>
              <a:rect l="l" t="t" r="r" b="b"/>
              <a:pathLst>
                <a:path w="1253" h="3673" fill="none" extrusionOk="0">
                  <a:moveTo>
                    <a:pt x="1253" y="1"/>
                  </a:moveTo>
                  <a:lnTo>
                    <a:pt x="1" y="3673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5312912" y="3636178"/>
              <a:ext cx="113795" cy="108824"/>
            </a:xfrm>
            <a:custGeom>
              <a:avLst/>
              <a:gdLst/>
              <a:ahLst/>
              <a:cxnLst/>
              <a:rect l="l" t="t" r="r" b="b"/>
              <a:pathLst>
                <a:path w="1921" h="1837" fill="none" extrusionOk="0">
                  <a:moveTo>
                    <a:pt x="1" y="1"/>
                  </a:moveTo>
                  <a:lnTo>
                    <a:pt x="1920" y="1837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5716801" y="3690619"/>
              <a:ext cx="110182" cy="54382"/>
            </a:xfrm>
            <a:custGeom>
              <a:avLst/>
              <a:gdLst/>
              <a:ahLst/>
              <a:cxnLst/>
              <a:rect l="l" t="t" r="r" b="b"/>
              <a:pathLst>
                <a:path w="1860" h="918" fill="none" extrusionOk="0">
                  <a:moveTo>
                    <a:pt x="0" y="1"/>
                  </a:moveTo>
                  <a:lnTo>
                    <a:pt x="1860" y="918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5952808" y="3354378"/>
              <a:ext cx="131448" cy="64335"/>
            </a:xfrm>
            <a:custGeom>
              <a:avLst/>
              <a:gdLst/>
              <a:ahLst/>
              <a:cxnLst/>
              <a:rect l="l" t="t" r="r" b="b"/>
              <a:pathLst>
                <a:path w="2219" h="1086" fill="none" extrusionOk="0">
                  <a:moveTo>
                    <a:pt x="0" y="1086"/>
                  </a:moveTo>
                  <a:lnTo>
                    <a:pt x="2218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5952808" y="3002084"/>
              <a:ext cx="200637" cy="50828"/>
            </a:xfrm>
            <a:custGeom>
              <a:avLst/>
              <a:gdLst/>
              <a:ahLst/>
              <a:cxnLst/>
              <a:rect l="l" t="t" r="r" b="b"/>
              <a:pathLst>
                <a:path w="3387" h="858" fill="none" extrusionOk="0">
                  <a:moveTo>
                    <a:pt x="0" y="1"/>
                  </a:moveTo>
                  <a:lnTo>
                    <a:pt x="3387" y="858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5716801" y="2621000"/>
              <a:ext cx="70848" cy="174758"/>
            </a:xfrm>
            <a:custGeom>
              <a:avLst/>
              <a:gdLst/>
              <a:ahLst/>
              <a:cxnLst/>
              <a:rect l="l" t="t" r="r" b="b"/>
              <a:pathLst>
                <a:path w="1196" h="2950" fill="none" extrusionOk="0">
                  <a:moveTo>
                    <a:pt x="0" y="2950"/>
                  </a:moveTo>
                  <a:lnTo>
                    <a:pt x="1195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5426650" y="2621000"/>
              <a:ext cx="54499" cy="125293"/>
            </a:xfrm>
            <a:custGeom>
              <a:avLst/>
              <a:gdLst/>
              <a:ahLst/>
              <a:cxnLst/>
              <a:rect l="l" t="t" r="r" b="b"/>
              <a:pathLst>
                <a:path w="920" h="2115" fill="none" extrusionOk="0">
                  <a:moveTo>
                    <a:pt x="919" y="1"/>
                  </a:moveTo>
                  <a:lnTo>
                    <a:pt x="0" y="211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5716801" y="3299997"/>
              <a:ext cx="70848" cy="118717"/>
            </a:xfrm>
            <a:custGeom>
              <a:avLst/>
              <a:gdLst/>
              <a:ahLst/>
              <a:cxnLst/>
              <a:rect l="l" t="t" r="r" b="b"/>
              <a:pathLst>
                <a:path w="1196" h="2004" fill="none" extrusionOk="0">
                  <a:moveTo>
                    <a:pt x="1195" y="0"/>
                  </a:moveTo>
                  <a:lnTo>
                    <a:pt x="0" y="200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6044628" y="3492879"/>
              <a:ext cx="108819" cy="143361"/>
            </a:xfrm>
            <a:custGeom>
              <a:avLst/>
              <a:gdLst/>
              <a:ahLst/>
              <a:cxnLst/>
              <a:rect l="l" t="t" r="r" b="b"/>
              <a:pathLst>
                <a:path w="1837" h="2420" fill="none" extrusionOk="0">
                  <a:moveTo>
                    <a:pt x="1837" y="0"/>
                  </a:moveTo>
                  <a:lnTo>
                    <a:pt x="1" y="242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miter lim="15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09255" y="1520053"/>
            <a:ext cx="692055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Công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nghệ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sử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dụng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  -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Ngôn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ngữ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lập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trình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: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  -IDE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phát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triển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: IntelliJ IDEA.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  -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Thư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viện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giao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diện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: JavaFX.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  -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Công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cụ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vẽ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UML: Visual Paradigm.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Thuật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toán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  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Công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thức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tính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điện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trở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tương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đương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nối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tiếp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và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song song).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  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Phân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tích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dòng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điện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và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điện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áp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qua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từng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phần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tử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 txBox="1">
            <a:spLocks noGrp="1"/>
          </p:cNvSpPr>
          <p:nvPr>
            <p:ph type="title"/>
          </p:nvPr>
        </p:nvSpPr>
        <p:spPr>
          <a:xfrm>
            <a:off x="736012" y="0"/>
            <a:ext cx="7676707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Thiết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kế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hệ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thống</a:t>
            </a:r>
            <a:endParaRPr sz="4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Subtit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19646" y="482140"/>
            <a:ext cx="692034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ira Sans Extra Condensed" panose="020B060402020202020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Biểu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đồ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lớp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ira Sans Extra Condensed" panose="020B060402020202020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Fira Sans Extra Condensed" panose="020B060402020202020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Fira Sans Extra Condensed" panose="020B0604020202020204" charset="0"/>
              </a:rPr>
              <a:t>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45" y="1224103"/>
            <a:ext cx="6920346" cy="32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6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 txBox="1">
            <a:spLocks noGrp="1"/>
          </p:cNvSpPr>
          <p:nvPr>
            <p:ph type="title"/>
          </p:nvPr>
        </p:nvSpPr>
        <p:spPr>
          <a:xfrm>
            <a:off x="839921" y="671416"/>
            <a:ext cx="7676707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Thiết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kế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hệ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thống</a:t>
            </a:r>
            <a:endParaRPr sz="4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Subtit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39788" y="2349818"/>
            <a:ext cx="72443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Phân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tầng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hệ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thống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Tầng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giao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diện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Hiển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thị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sơ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đồ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mạch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và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nhận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tương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tác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từ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người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dùng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Tầng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nghiệp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vụ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Xử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lý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tính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toán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mạch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điện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Tầng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dữ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liệu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Lưu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trữ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thông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tin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về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mạch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và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các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phần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tử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>
            <a:spLocks noGrp="1"/>
          </p:cNvSpPr>
          <p:nvPr>
            <p:ph type="title"/>
          </p:nvPr>
        </p:nvSpPr>
        <p:spPr>
          <a:xfrm>
            <a:off x="1828800" y="413456"/>
            <a:ext cx="5896051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Xây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dựng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chương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trình</a:t>
            </a:r>
            <a:endParaRPr sz="4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332509" y="1220756"/>
            <a:ext cx="8603673" cy="267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2509" y="1344456"/>
            <a:ext cx="37407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Các chức năng chính đã thực hiện</a:t>
            </a:r>
            <a:r>
              <a:rPr lang="vi-V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1" dirty="0"/>
              <a:t>Thêm/xóa/sửa phần tử trong mạch</a:t>
            </a:r>
            <a:r>
              <a:rPr lang="vi-VN" b="1" dirty="0" smtClean="0"/>
              <a:t>.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Hiển thị sơ đồ mạch: nối tiếp và song song</a:t>
            </a:r>
            <a:r>
              <a:rPr lang="vi-VN" dirty="0" smtClean="0"/>
              <a:t>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Phân tích mạch: Tính điện áp, dòng điện, điện trở tương đương</a:t>
            </a:r>
            <a:r>
              <a:rPr lang="vi-VN" dirty="0" smtClean="0"/>
              <a:t>.</a:t>
            </a: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145" y="1344457"/>
            <a:ext cx="2109355" cy="2271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355" y="1344456"/>
            <a:ext cx="2254827" cy="22715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>
            <a:spLocks noGrp="1"/>
          </p:cNvSpPr>
          <p:nvPr>
            <p:ph type="title"/>
          </p:nvPr>
        </p:nvSpPr>
        <p:spPr>
          <a:xfrm>
            <a:off x="1828800" y="413456"/>
            <a:ext cx="5896051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Xây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dựng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chương</a:t>
            </a:r>
            <a:r>
              <a:rPr lang="en-US" sz="4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4000" b="1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trình</a:t>
            </a:r>
            <a:endParaRPr sz="4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332509" y="1220756"/>
            <a:ext cx="8603673" cy="267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2509" y="13444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Các chức năng chính đã thực hiện</a:t>
            </a:r>
            <a:r>
              <a:rPr lang="vi-V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Thêm/xóa/sửa phần tử trong mạch</a:t>
            </a:r>
            <a:r>
              <a:rPr lang="vi-VN" dirty="0" smtClean="0"/>
              <a:t>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1" dirty="0"/>
              <a:t>Hiển thị sơ đồ mạch: nối tiếp và song song</a:t>
            </a:r>
            <a:r>
              <a:rPr lang="vi-VN" b="1" dirty="0" smtClean="0"/>
              <a:t>.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Phân tích mạch: Tính điện áp, dòng điện, điện trở tương đương</a:t>
            </a:r>
            <a:r>
              <a:rPr lang="vi-VN" dirty="0" smtClean="0"/>
              <a:t>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664" y="1220756"/>
            <a:ext cx="3314700" cy="21550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3665" y="3663107"/>
            <a:ext cx="3314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vi-VN" b="1" dirty="0" smtClean="0"/>
              <a:t>đồ mạch:</a:t>
            </a:r>
            <a:r>
              <a:rPr lang="en-US" b="1" dirty="0" smtClean="0"/>
              <a:t>song </a:t>
            </a:r>
            <a:r>
              <a:rPr lang="en-US" b="1" dirty="0" err="1" smtClean="0"/>
              <a:t>song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0015988"/>
      </p:ext>
    </p:extLst>
  </p:cSld>
  <p:clrMapOvr>
    <a:masterClrMapping/>
  </p:clrMapOvr>
</p:sld>
</file>

<file path=ppt/theme/theme1.xml><?xml version="1.0" encoding="utf-8"?>
<a:theme xmlns:a="http://schemas.openxmlformats.org/drawingml/2006/main" name="Candy Pastel Portfolio by Slidesgo">
  <a:themeElements>
    <a:clrScheme name="Simple Light">
      <a:dk1>
        <a:srgbClr val="383535"/>
      </a:dk1>
      <a:lt1>
        <a:srgbClr val="FFFFFF"/>
      </a:lt1>
      <a:dk2>
        <a:srgbClr val="C3C4F4"/>
      </a:dk2>
      <a:lt2>
        <a:srgbClr val="CDB5D7"/>
      </a:lt2>
      <a:accent1>
        <a:srgbClr val="AFAFCC"/>
      </a:accent1>
      <a:accent2>
        <a:srgbClr val="FFDBE5"/>
      </a:accent2>
      <a:accent3>
        <a:srgbClr val="EFC4D8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713</Words>
  <Application>Microsoft Office PowerPoint</Application>
  <PresentationFormat>On-screen Show (16:9)</PresentationFormat>
  <Paragraphs>108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Raleway SemiBold</vt:lpstr>
      <vt:lpstr>Arial</vt:lpstr>
      <vt:lpstr>Times New Roman</vt:lpstr>
      <vt:lpstr>Raleway</vt:lpstr>
      <vt:lpstr>Fira Sans Extra Condensed</vt:lpstr>
      <vt:lpstr>Fira Sans Extra Condensed SemiBold</vt:lpstr>
      <vt:lpstr>Golos Text</vt:lpstr>
      <vt:lpstr>Candy Pastel Portfolio by Slidesgo</vt:lpstr>
      <vt:lpstr>Chủ đề  Electrical circuit simulator</vt:lpstr>
      <vt:lpstr>Các phần chính</vt:lpstr>
      <vt:lpstr>PowerPoint Presentation</vt:lpstr>
      <vt:lpstr>PowerPoint Presentation</vt:lpstr>
      <vt:lpstr>Công Nghệ và Thuật Toán Sử Dụng</vt:lpstr>
      <vt:lpstr>Thiết kế hệ thống</vt:lpstr>
      <vt:lpstr>Thiết kế hệ thống</vt:lpstr>
      <vt:lpstr>Xây dựng chương trình</vt:lpstr>
      <vt:lpstr>Xây dựng chương trình</vt:lpstr>
      <vt:lpstr>Xây dựng chương trình</vt:lpstr>
      <vt:lpstr>Xây dựng chương trình</vt:lpstr>
      <vt:lpstr>Kết quả đạt được</vt:lpstr>
      <vt:lpstr>Kết Luận</vt:lpstr>
      <vt:lpstr>Hướng phát triển</vt:lpstr>
      <vt:lpstr>Các thành viên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14</cp:revision>
  <dcterms:modified xsi:type="dcterms:W3CDTF">2024-12-25T16:44:23Z</dcterms:modified>
</cp:coreProperties>
</file>