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E43"/>
    <a:srgbClr val="E08CB2"/>
    <a:srgbClr val="EBB3CC"/>
    <a:srgbClr val="D35D92"/>
    <a:srgbClr val="B2306B"/>
    <a:srgbClr val="D15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7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75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00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58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0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9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10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35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87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376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42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326A-0C03-48F3-83E4-9217003F2F06}" type="datetimeFigureOut">
              <a:rPr lang="en-PH" smtClean="0"/>
              <a:t>10/11/2014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1614-FD2D-4F52-8D4C-4E3F969B1B1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94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" y="2000250"/>
            <a:ext cx="270055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8871" y="2750346"/>
            <a:ext cx="2064544" cy="1050131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13" name="Rectangle 12"/>
          <p:cNvSpPr/>
          <p:nvPr/>
        </p:nvSpPr>
        <p:spPr>
          <a:xfrm>
            <a:off x="2378868" y="3573614"/>
            <a:ext cx="2064544" cy="221168"/>
          </a:xfrm>
          <a:prstGeom prst="rect">
            <a:avLst/>
          </a:prstGeom>
          <a:solidFill>
            <a:srgbClr val="B2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494167" y="3574605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Home     |     VIP    |   Real-time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78871" y="3800477"/>
            <a:ext cx="2019868" cy="2528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3" y="2869031"/>
            <a:ext cx="1130410" cy="5517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23664" y="6237063"/>
            <a:ext cx="1730282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Serving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1: N5</a:t>
            </a: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2: V2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7371" y="3863786"/>
            <a:ext cx="862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3664" y="4249265"/>
            <a:ext cx="12618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Enter your mobile number: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1557" y="4445095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>
                <a:solidFill>
                  <a:schemeClr val="tx1"/>
                </a:solidFill>
              </a:rPr>
              <a:t>+63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77238" y="5240231"/>
            <a:ext cx="74489" cy="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 sz="75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1726" y="5188422"/>
            <a:ext cx="12666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Send me SMS Notifications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69533" y="5519739"/>
            <a:ext cx="669905" cy="198346"/>
          </a:xfrm>
          <a:prstGeom prst="rect">
            <a:avLst/>
          </a:prstGeom>
          <a:solidFill>
            <a:srgbClr val="D35D9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750" dirty="0">
                <a:solidFill>
                  <a:schemeClr val="bg1"/>
                </a:solidFill>
              </a:rPr>
              <a:t>Enter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3664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VIP’s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5075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702" y="5886430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en-PH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518" y="8041892"/>
            <a:ext cx="1208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750" dirty="0" smtClean="0"/>
              <a:t>Some credits here ….</a:t>
            </a:r>
          </a:p>
          <a:p>
            <a:pPr algn="ctr"/>
            <a:r>
              <a:rPr lang="en-PH" sz="750" dirty="0" smtClean="0"/>
              <a:t>Name | of the | Members</a:t>
            </a:r>
            <a:endParaRPr lang="en-PH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2523664" y="4715298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 smtClean="0"/>
              <a:t>Service to be availed:</a:t>
            </a:r>
            <a:endParaRPr lang="en-PH" sz="750" dirty="0"/>
          </a:p>
        </p:txBody>
      </p:sp>
      <p:sp>
        <p:nvSpPr>
          <p:cNvPr id="28" name="Rectangle 27"/>
          <p:cNvSpPr/>
          <p:nvPr/>
        </p:nvSpPr>
        <p:spPr>
          <a:xfrm>
            <a:off x="2561557" y="4911128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 smtClean="0">
                <a:solidFill>
                  <a:schemeClr val="tx1"/>
                </a:solidFill>
              </a:rPr>
              <a:t>Warts Removal</a:t>
            </a:r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3470779">
            <a:off x="4117309" y="4970379"/>
            <a:ext cx="64999" cy="67094"/>
          </a:xfrm>
          <a:prstGeom prst="halfFrame">
            <a:avLst>
              <a:gd name="adj1" fmla="val 11594"/>
              <a:gd name="adj2" fmla="val 11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4796" y="1382428"/>
            <a:ext cx="333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Web Layout 1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" y="2000250"/>
            <a:ext cx="270055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8871" y="2750346"/>
            <a:ext cx="2064544" cy="1050131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13" name="Rectangle 12"/>
          <p:cNvSpPr/>
          <p:nvPr/>
        </p:nvSpPr>
        <p:spPr>
          <a:xfrm>
            <a:off x="2378868" y="3573614"/>
            <a:ext cx="2064544" cy="221168"/>
          </a:xfrm>
          <a:prstGeom prst="rect">
            <a:avLst/>
          </a:prstGeom>
          <a:solidFill>
            <a:srgbClr val="B2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31" name="Rectangle 30"/>
          <p:cNvSpPr/>
          <p:nvPr/>
        </p:nvSpPr>
        <p:spPr>
          <a:xfrm>
            <a:off x="2561557" y="3578312"/>
            <a:ext cx="527669" cy="208867"/>
          </a:xfrm>
          <a:prstGeom prst="rect">
            <a:avLst/>
          </a:prstGeom>
          <a:solidFill>
            <a:srgbClr val="70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494167" y="3574605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Home      </a:t>
            </a:r>
            <a:r>
              <a:rPr lang="en-PH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   </a:t>
            </a:r>
            <a:r>
              <a:rPr lang="en-PH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Real-time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78871" y="3800477"/>
            <a:ext cx="2019868" cy="2528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3" y="2869031"/>
            <a:ext cx="1130410" cy="5517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23664" y="6237063"/>
            <a:ext cx="1730282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Serving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1: N5</a:t>
            </a: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2: V2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7371" y="3863786"/>
            <a:ext cx="862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3664" y="4249265"/>
            <a:ext cx="12618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Enter your mobile number: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1557" y="4445095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>
                <a:solidFill>
                  <a:schemeClr val="tx1"/>
                </a:solidFill>
              </a:rPr>
              <a:t>+63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77238" y="5240231"/>
            <a:ext cx="74489" cy="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 sz="75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1726" y="5188422"/>
            <a:ext cx="12666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Send me SMS Notifications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69533" y="5519739"/>
            <a:ext cx="669905" cy="198346"/>
          </a:xfrm>
          <a:prstGeom prst="rect">
            <a:avLst/>
          </a:prstGeom>
          <a:solidFill>
            <a:srgbClr val="D35D9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750" dirty="0">
                <a:solidFill>
                  <a:schemeClr val="bg1"/>
                </a:solidFill>
              </a:rPr>
              <a:t>Enter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3664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VIP’s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5075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702" y="5886430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en-PH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518" y="8041892"/>
            <a:ext cx="1208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750" dirty="0" smtClean="0"/>
              <a:t>Some credits here ….</a:t>
            </a:r>
          </a:p>
          <a:p>
            <a:pPr algn="ctr"/>
            <a:r>
              <a:rPr lang="en-PH" sz="750" dirty="0" smtClean="0"/>
              <a:t>Name | of the | Members</a:t>
            </a:r>
            <a:endParaRPr lang="en-PH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2523664" y="4715298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 smtClean="0"/>
              <a:t>Service to be availed:</a:t>
            </a:r>
            <a:endParaRPr lang="en-PH" sz="750" dirty="0"/>
          </a:p>
        </p:txBody>
      </p:sp>
      <p:sp>
        <p:nvSpPr>
          <p:cNvPr id="28" name="Rectangle 27"/>
          <p:cNvSpPr/>
          <p:nvPr/>
        </p:nvSpPr>
        <p:spPr>
          <a:xfrm>
            <a:off x="2561557" y="4911128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 smtClean="0">
                <a:solidFill>
                  <a:schemeClr val="tx1"/>
                </a:solidFill>
              </a:rPr>
              <a:t>Warts Removal</a:t>
            </a:r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3470779">
            <a:off x="4117309" y="4970379"/>
            <a:ext cx="64999" cy="67094"/>
          </a:xfrm>
          <a:prstGeom prst="halfFrame">
            <a:avLst>
              <a:gd name="adj1" fmla="val 11594"/>
              <a:gd name="adj2" fmla="val 11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4796" y="1382428"/>
            <a:ext cx="339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Web Layout 2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286" y="2750346"/>
            <a:ext cx="6131714" cy="1050131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13" name="Rectangle 12"/>
          <p:cNvSpPr/>
          <p:nvPr/>
        </p:nvSpPr>
        <p:spPr>
          <a:xfrm>
            <a:off x="345280" y="3567919"/>
            <a:ext cx="6131720" cy="232558"/>
          </a:xfrm>
          <a:prstGeom prst="rect">
            <a:avLst/>
          </a:prstGeom>
          <a:solidFill>
            <a:srgbClr val="B2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494167" y="3574605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Home     |     VIP    |   Real-time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78871" y="3800477"/>
            <a:ext cx="2019868" cy="2528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3" y="2869031"/>
            <a:ext cx="1130410" cy="5517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9695" y="4225143"/>
            <a:ext cx="1730282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Serving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1: N5</a:t>
            </a: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2: V2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0972" y="3946428"/>
            <a:ext cx="862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0972" y="4301626"/>
            <a:ext cx="12618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Enter your mobile number: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8865" y="4497456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>
                <a:solidFill>
                  <a:schemeClr val="tx1"/>
                </a:solidFill>
              </a:rPr>
              <a:t>+63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4546" y="5292592"/>
            <a:ext cx="74489" cy="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034" y="5240783"/>
            <a:ext cx="12666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Send me SMS Notifications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16841" y="5572100"/>
            <a:ext cx="669905" cy="198346"/>
          </a:xfrm>
          <a:prstGeom prst="rect">
            <a:avLst/>
          </a:prstGeom>
          <a:solidFill>
            <a:srgbClr val="D35D9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750" dirty="0">
                <a:solidFill>
                  <a:schemeClr val="bg1"/>
                </a:solidFill>
              </a:rPr>
              <a:t>Enter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29695" y="506609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VIP’s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1106" y="506609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5733" y="3874510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en-PH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6647" y="6467052"/>
            <a:ext cx="1208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750" dirty="0" smtClean="0"/>
              <a:t>Some credits here ….</a:t>
            </a:r>
          </a:p>
          <a:p>
            <a:pPr algn="ctr"/>
            <a:r>
              <a:rPr lang="en-PH" sz="750" dirty="0" smtClean="0"/>
              <a:t>Name | of the | Members</a:t>
            </a:r>
            <a:endParaRPr lang="en-PH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1270972" y="4767659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 smtClean="0"/>
              <a:t>Service to be availed:</a:t>
            </a:r>
            <a:endParaRPr lang="en-PH" sz="750" dirty="0"/>
          </a:p>
        </p:txBody>
      </p:sp>
      <p:sp>
        <p:nvSpPr>
          <p:cNvPr id="28" name="Rectangle 27"/>
          <p:cNvSpPr/>
          <p:nvPr/>
        </p:nvSpPr>
        <p:spPr>
          <a:xfrm>
            <a:off x="1308865" y="4963489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 smtClean="0">
                <a:solidFill>
                  <a:schemeClr val="tx1"/>
                </a:solidFill>
              </a:rPr>
              <a:t>Warts Removal</a:t>
            </a:r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3470779">
            <a:off x="2864617" y="5022740"/>
            <a:ext cx="64999" cy="67094"/>
          </a:xfrm>
          <a:prstGeom prst="halfFrame">
            <a:avLst>
              <a:gd name="adj1" fmla="val 11594"/>
              <a:gd name="adj2" fmla="val 11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86746" y="6406513"/>
            <a:ext cx="1762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0902" y="1384094"/>
            <a:ext cx="330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Desktop Web Layout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" y="2000250"/>
            <a:ext cx="270055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8871" y="2750346"/>
            <a:ext cx="2064544" cy="1050131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13" name="Rectangle 12"/>
          <p:cNvSpPr/>
          <p:nvPr/>
        </p:nvSpPr>
        <p:spPr>
          <a:xfrm>
            <a:off x="2378868" y="3573614"/>
            <a:ext cx="2064544" cy="221168"/>
          </a:xfrm>
          <a:prstGeom prst="rect">
            <a:avLst/>
          </a:prstGeom>
          <a:solidFill>
            <a:srgbClr val="B2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512825" y="356544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PH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Home</a:t>
            </a:r>
            <a:endParaRPr lang="en-PH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8871" y="3800477"/>
            <a:ext cx="2019868" cy="2528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3" y="2869031"/>
            <a:ext cx="1130410" cy="5517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23664" y="6237063"/>
            <a:ext cx="1730282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Serving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1: N5</a:t>
            </a: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2: V2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9707" y="3844729"/>
            <a:ext cx="862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3664" y="4249265"/>
            <a:ext cx="12618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Enter your mobile number: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1557" y="4445095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>
                <a:solidFill>
                  <a:schemeClr val="tx1"/>
                </a:solidFill>
              </a:rPr>
              <a:t>+63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77238" y="5240231"/>
            <a:ext cx="74489" cy="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 sz="75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1726" y="5188422"/>
            <a:ext cx="12666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Send me SMS Notifications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69533" y="5519739"/>
            <a:ext cx="669905" cy="198346"/>
          </a:xfrm>
          <a:prstGeom prst="rect">
            <a:avLst/>
          </a:prstGeom>
          <a:solidFill>
            <a:srgbClr val="D35D9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750" dirty="0">
                <a:solidFill>
                  <a:schemeClr val="bg1"/>
                </a:solidFill>
              </a:rPr>
              <a:t>Enter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3664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VIP’s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5075" y="70780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702" y="5886430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en-PH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518" y="8041892"/>
            <a:ext cx="1208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750" dirty="0" smtClean="0"/>
              <a:t>Some credits here ….</a:t>
            </a:r>
          </a:p>
          <a:p>
            <a:pPr algn="ctr"/>
            <a:r>
              <a:rPr lang="en-PH" sz="750" dirty="0" smtClean="0"/>
              <a:t>Name | of the | Members</a:t>
            </a:r>
            <a:endParaRPr lang="en-PH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2523664" y="4715298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 smtClean="0"/>
              <a:t>Service to be availed:</a:t>
            </a:r>
            <a:endParaRPr lang="en-PH" sz="750" dirty="0"/>
          </a:p>
        </p:txBody>
      </p:sp>
      <p:sp>
        <p:nvSpPr>
          <p:cNvPr id="28" name="Rectangle 27"/>
          <p:cNvSpPr/>
          <p:nvPr/>
        </p:nvSpPr>
        <p:spPr>
          <a:xfrm>
            <a:off x="2561557" y="4911128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 smtClean="0">
                <a:solidFill>
                  <a:schemeClr val="tx1"/>
                </a:solidFill>
              </a:rPr>
              <a:t>Warts Removal</a:t>
            </a:r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3470779">
            <a:off x="4117309" y="4970379"/>
            <a:ext cx="64999" cy="67094"/>
          </a:xfrm>
          <a:prstGeom prst="halfFrame">
            <a:avLst>
              <a:gd name="adj1" fmla="val 11594"/>
              <a:gd name="adj2" fmla="val 11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4796" y="1382428"/>
            <a:ext cx="339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Web Layout 3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82227" y="3635397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2088" y="3674219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82088" y="3717025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" y="2000250"/>
            <a:ext cx="270055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7446" y="4269446"/>
            <a:ext cx="2019868" cy="2107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/>
          </a:p>
        </p:txBody>
      </p:sp>
      <p:sp>
        <p:nvSpPr>
          <p:cNvPr id="5" name="Rectangle 4"/>
          <p:cNvSpPr/>
          <p:nvPr/>
        </p:nvSpPr>
        <p:spPr>
          <a:xfrm>
            <a:off x="2378871" y="2750346"/>
            <a:ext cx="2064544" cy="1050131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13" name="Rectangle 12"/>
          <p:cNvSpPr/>
          <p:nvPr/>
        </p:nvSpPr>
        <p:spPr>
          <a:xfrm>
            <a:off x="2378867" y="3573614"/>
            <a:ext cx="2064547" cy="657012"/>
          </a:xfrm>
          <a:prstGeom prst="rect">
            <a:avLst/>
          </a:prstGeom>
          <a:solidFill>
            <a:srgbClr val="B2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512825" y="3565444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PH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PH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93" y="2869031"/>
            <a:ext cx="1130410" cy="5517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23664" y="6694263"/>
            <a:ext cx="1730282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050" dirty="0">
                <a:latin typeface="Segoe UI Light" panose="020B0502040204020203" pitchFamily="34" charset="0"/>
                <a:cs typeface="Segoe UI Light" panose="020B0502040204020203" pitchFamily="34" charset="0"/>
              </a:rPr>
              <a:t>Now Serving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1: N5</a:t>
            </a: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Counter 2: V2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9707" y="4301929"/>
            <a:ext cx="862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>
                <a:latin typeface="Segoe UI Light" panose="020B0502040204020203" pitchFamily="34" charset="0"/>
                <a:cs typeface="Segoe UI Light" panose="020B0502040204020203" pitchFamily="34" charset="0"/>
              </a:rPr>
              <a:t>Welcome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3664" y="4706465"/>
            <a:ext cx="12618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Enter your mobile number: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1557" y="4902295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>
                <a:solidFill>
                  <a:schemeClr val="tx1"/>
                </a:solidFill>
              </a:rPr>
              <a:t>+63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77238" y="5697431"/>
            <a:ext cx="74489" cy="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 sz="75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51726" y="5645622"/>
            <a:ext cx="12666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/>
              <a:t>Send me SMS Notifications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69533" y="5976939"/>
            <a:ext cx="669905" cy="198346"/>
          </a:xfrm>
          <a:prstGeom prst="rect">
            <a:avLst/>
          </a:prstGeom>
          <a:solidFill>
            <a:srgbClr val="D35D9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750" dirty="0">
                <a:solidFill>
                  <a:schemeClr val="bg1"/>
                </a:solidFill>
              </a:rPr>
              <a:t>Enter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3664" y="75352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VIP’s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5075" y="7535211"/>
            <a:ext cx="838871" cy="785813"/>
          </a:xfrm>
          <a:prstGeom prst="rect">
            <a:avLst/>
          </a:prstGeom>
          <a:solidFill>
            <a:srgbClr val="D3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algn="ctr"/>
            <a:endParaRPr lang="en-PH" sz="7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PH" sz="75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on Queue</a:t>
            </a:r>
            <a:endParaRPr lang="en-PH" sz="67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9702" y="6343630"/>
            <a:ext cx="676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35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en-PH" sz="13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518" y="8499092"/>
            <a:ext cx="1208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750" dirty="0" smtClean="0"/>
              <a:t>Some credits here ….</a:t>
            </a:r>
          </a:p>
          <a:p>
            <a:pPr algn="ctr"/>
            <a:r>
              <a:rPr lang="en-PH" sz="750" dirty="0" smtClean="0"/>
              <a:t>Name | of the | Members</a:t>
            </a:r>
            <a:endParaRPr lang="en-PH" sz="750" dirty="0"/>
          </a:p>
        </p:txBody>
      </p:sp>
      <p:sp>
        <p:nvSpPr>
          <p:cNvPr id="27" name="TextBox 26"/>
          <p:cNvSpPr txBox="1"/>
          <p:nvPr/>
        </p:nvSpPr>
        <p:spPr>
          <a:xfrm>
            <a:off x="2523664" y="5172498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50" dirty="0" smtClean="0"/>
              <a:t>Service to be availed:</a:t>
            </a:r>
            <a:endParaRPr lang="en-PH" sz="750" dirty="0"/>
          </a:p>
        </p:txBody>
      </p:sp>
      <p:sp>
        <p:nvSpPr>
          <p:cNvPr id="28" name="Rectangle 27"/>
          <p:cNvSpPr/>
          <p:nvPr/>
        </p:nvSpPr>
        <p:spPr>
          <a:xfrm>
            <a:off x="2561557" y="5368328"/>
            <a:ext cx="1692389" cy="198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PH" sz="750" dirty="0" smtClean="0">
                <a:solidFill>
                  <a:schemeClr val="tx1"/>
                </a:solidFill>
              </a:rPr>
              <a:t>Warts Removal</a:t>
            </a:r>
            <a:endParaRPr lang="en-PH" sz="750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13470779">
            <a:off x="4117309" y="5427579"/>
            <a:ext cx="64999" cy="67094"/>
          </a:xfrm>
          <a:prstGeom prst="halfFrame">
            <a:avLst>
              <a:gd name="adj1" fmla="val 11594"/>
              <a:gd name="adj2" fmla="val 11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4796" y="1382428"/>
            <a:ext cx="339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Web Layout 3</a:t>
            </a:r>
            <a:endParaRPr lang="en-PH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482227" y="3635397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2088" y="3674219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82088" y="3717025"/>
            <a:ext cx="1097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7600" y="3774994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Login</a:t>
            </a:r>
            <a:endParaRPr lang="en-PH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4975" y="4004389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Real-time Queue Status</a:t>
            </a:r>
            <a:endParaRPr lang="en-PH" sz="9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430028" y="3717026"/>
            <a:ext cx="999673" cy="584903"/>
          </a:xfrm>
          <a:prstGeom prst="straightConnector1">
            <a:avLst/>
          </a:prstGeom>
          <a:ln w="28575">
            <a:solidFill>
              <a:srgbClr val="701E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150" y="436197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Expands Menu 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once clicked</a:t>
            </a:r>
            <a:endParaRPr lang="en-US" sz="18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298</Words>
  <Application>Microsoft Office PowerPoint</Application>
  <PresentationFormat>On-screen Show (4:3)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Santo Tomas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Joshua Saguinsin</dc:creator>
  <cp:lastModifiedBy>Patrick Joshua Saguinsin</cp:lastModifiedBy>
  <cp:revision>17</cp:revision>
  <dcterms:created xsi:type="dcterms:W3CDTF">2014-10-11T05:06:49Z</dcterms:created>
  <dcterms:modified xsi:type="dcterms:W3CDTF">2014-10-11T15:13:18Z</dcterms:modified>
</cp:coreProperties>
</file>