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5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5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82D0-7AD0-4A77-B3B8-06982F52EC41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0A3E-FA0D-4F5C-BF17-1ED599B638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br>
              <a:rPr lang="de-DE" dirty="0" smtClean="0"/>
            </a:br>
            <a:r>
              <a:rPr lang="de-DE" dirty="0" smtClean="0"/>
              <a:t>Architekturen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9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Convolutional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35508" y="1404198"/>
            <a:ext cx="143865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GRE </a:t>
            </a:r>
            <a:r>
              <a:rPr lang="de-DE" sz="1400" b="1" dirty="0" err="1" smtClean="0"/>
              <a:t>data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without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air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  <a:p>
            <a:pPr algn="ctr"/>
            <a:r>
              <a:rPr lang="de-DE" sz="1100" dirty="0"/>
              <a:t>SE at ??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28116" y="3579309"/>
            <a:ext cx="85344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/>
              <a:t>QSM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050286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3050286" y="36316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4001262" y="199664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4001262" y="363162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8486480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7333912" y="265578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5629656" y="2611393"/>
            <a:ext cx="93268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8" idx="1"/>
          </p:cNvCxnSpPr>
          <p:nvPr/>
        </p:nvCxnSpPr>
        <p:spPr>
          <a:xfrm>
            <a:off x="2074164" y="2250584"/>
            <a:ext cx="97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717798" y="2250585"/>
            <a:ext cx="28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2" idx="3"/>
            <a:endCxn id="16" idx="1"/>
          </p:cNvCxnSpPr>
          <p:nvPr/>
        </p:nvCxnSpPr>
        <p:spPr>
          <a:xfrm>
            <a:off x="4668774" y="2250585"/>
            <a:ext cx="960882" cy="65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11" idx="1"/>
          </p:cNvCxnSpPr>
          <p:nvPr/>
        </p:nvCxnSpPr>
        <p:spPr>
          <a:xfrm flipV="1">
            <a:off x="1781556" y="3885570"/>
            <a:ext cx="1268730" cy="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17798" y="388556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3"/>
            <a:endCxn id="16" idx="1"/>
          </p:cNvCxnSpPr>
          <p:nvPr/>
        </p:nvCxnSpPr>
        <p:spPr>
          <a:xfrm flipV="1">
            <a:off x="4668774" y="2909725"/>
            <a:ext cx="960882" cy="97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5" idx="1"/>
          </p:cNvCxnSpPr>
          <p:nvPr/>
        </p:nvCxnSpPr>
        <p:spPr>
          <a:xfrm>
            <a:off x="6562344" y="2909725"/>
            <a:ext cx="771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001424" y="2909726"/>
            <a:ext cx="485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6562344" y="5794116"/>
            <a:ext cx="86101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N_Filters</a:t>
            </a:r>
            <a:endParaRPr lang="de-DE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Kernel Size 	3</a:t>
            </a:r>
          </a:p>
          <a:p>
            <a:r>
              <a:rPr lang="de-DE" sz="1200" dirty="0" err="1" smtClean="0"/>
              <a:t>Stride</a:t>
            </a:r>
            <a:r>
              <a:rPr lang="de-DE" sz="1200" dirty="0" smtClean="0"/>
              <a:t> 	1</a:t>
            </a:r>
          </a:p>
          <a:p>
            <a:r>
              <a:rPr lang="de-DE" sz="1200" dirty="0" smtClean="0"/>
              <a:t>Dilation 	1</a:t>
            </a:r>
          </a:p>
          <a:p>
            <a:r>
              <a:rPr lang="de-DE" sz="1200" dirty="0" err="1" smtClean="0"/>
              <a:t>Activation</a:t>
            </a:r>
            <a:r>
              <a:rPr lang="de-DE" sz="1200" dirty="0" smtClean="0"/>
              <a:t> 	</a:t>
            </a:r>
            <a:r>
              <a:rPr lang="de-DE" sz="1200" dirty="0" err="1" smtClean="0"/>
              <a:t>tanh</a:t>
            </a:r>
            <a:endParaRPr lang="de-DE" sz="1200" dirty="0" smtClean="0"/>
          </a:p>
          <a:p>
            <a:r>
              <a:rPr lang="de-DE" sz="1200" dirty="0" err="1" smtClean="0"/>
              <a:t>Padding</a:t>
            </a:r>
            <a:r>
              <a:rPr lang="de-DE" sz="1200" dirty="0" smtClean="0"/>
              <a:t>	Same</a:t>
            </a:r>
            <a:endParaRPr lang="de-DE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10057810" y="862431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Params</a:t>
            </a:r>
            <a:endParaRPr lang="de-DE" sz="1600" b="1" dirty="0" smtClean="0"/>
          </a:p>
          <a:p>
            <a:pPr algn="ctr"/>
            <a:endParaRPr lang="de-DE" sz="1600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dirty="0" smtClean="0"/>
          </a:p>
          <a:p>
            <a:pPr algn="ctr"/>
            <a:endParaRPr lang="de-DE" sz="2800" dirty="0" smtClean="0"/>
          </a:p>
          <a:p>
            <a:pPr algn="ctr"/>
            <a:endParaRPr lang="de-DE" sz="2800" dirty="0"/>
          </a:p>
        </p:txBody>
      </p:sp>
      <p:cxnSp>
        <p:nvCxnSpPr>
          <p:cNvPr id="56" name="Gerade Verbindung mit Pfeil 55"/>
          <p:cNvCxnSpPr>
            <a:stCxn id="14" idx="3"/>
          </p:cNvCxnSpPr>
          <p:nvPr/>
        </p:nvCxnSpPr>
        <p:spPr>
          <a:xfrm>
            <a:off x="9153992" y="2909726"/>
            <a:ext cx="614933" cy="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10369106" y="139888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1: S</a:t>
            </a:r>
            <a:r>
              <a:rPr lang="de-DE" sz="1200" baseline="-25000" dirty="0" smtClean="0"/>
              <a:t>0</a:t>
            </a:r>
          </a:p>
        </p:txBody>
      </p:sp>
      <p:sp>
        <p:nvSpPr>
          <p:cNvPr id="58" name="Rechteck 57"/>
          <p:cNvSpPr/>
          <p:nvPr/>
        </p:nvSpPr>
        <p:spPr>
          <a:xfrm>
            <a:off x="10369106" y="200975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1: R</a:t>
            </a:r>
            <a:r>
              <a:rPr lang="de-DE" sz="1200" baseline="-25000" dirty="0" smtClean="0"/>
              <a:t>2</a:t>
            </a:r>
            <a:endParaRPr lang="de-DE" sz="1200" baseline="-25000" dirty="0" smtClean="0"/>
          </a:p>
        </p:txBody>
      </p:sp>
      <p:sp>
        <p:nvSpPr>
          <p:cNvPr id="59" name="Rechteck 58"/>
          <p:cNvSpPr/>
          <p:nvPr/>
        </p:nvSpPr>
        <p:spPr>
          <a:xfrm>
            <a:off x="10369106" y="26474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1: Y</a:t>
            </a:r>
            <a:endParaRPr lang="de-DE" sz="1200" baseline="-25000" dirty="0" smtClean="0"/>
          </a:p>
        </p:txBody>
      </p:sp>
      <p:sp>
        <p:nvSpPr>
          <p:cNvPr id="60" name="Rechteck 59"/>
          <p:cNvSpPr/>
          <p:nvPr/>
        </p:nvSpPr>
        <p:spPr>
          <a:xfrm>
            <a:off x="10369106" y="39736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1: </a:t>
            </a:r>
            <a:r>
              <a:rPr lang="de-DE" sz="1200" dirty="0" err="1" smtClean="0"/>
              <a:t>x</a:t>
            </a:r>
            <a:r>
              <a:rPr lang="de-DE" sz="1200" baseline="-25000" dirty="0" err="1" smtClean="0"/>
              <a:t>nb</a:t>
            </a:r>
            <a:endParaRPr lang="de-DE" sz="1200" baseline="-25000" dirty="0"/>
          </a:p>
        </p:txBody>
      </p:sp>
      <p:sp>
        <p:nvSpPr>
          <p:cNvPr id="61" name="Rechteck 60"/>
          <p:cNvSpPr/>
          <p:nvPr/>
        </p:nvSpPr>
        <p:spPr>
          <a:xfrm>
            <a:off x="10369106" y="329672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1: </a:t>
            </a:r>
            <a:r>
              <a:rPr lang="de-DE" sz="1200" i="1" dirty="0" smtClean="0"/>
              <a:t>v</a:t>
            </a:r>
            <a:endParaRPr lang="de-DE" sz="1200" i="1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9761549" y="159973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59" idx="1"/>
          </p:cNvCxnSpPr>
          <p:nvPr/>
        </p:nvCxnSpPr>
        <p:spPr>
          <a:xfrm flipV="1">
            <a:off x="9768925" y="2901347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58" idx="1"/>
          </p:cNvCxnSpPr>
          <p:nvPr/>
        </p:nvCxnSpPr>
        <p:spPr>
          <a:xfrm flipV="1">
            <a:off x="9768925" y="2263697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61" idx="1"/>
          </p:cNvCxnSpPr>
          <p:nvPr/>
        </p:nvCxnSpPr>
        <p:spPr>
          <a:xfrm>
            <a:off x="9768925" y="2977841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60" idx="1"/>
          </p:cNvCxnSpPr>
          <p:nvPr/>
        </p:nvCxnSpPr>
        <p:spPr>
          <a:xfrm>
            <a:off x="9768925" y="2977841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10209086" y="4771193"/>
            <a:ext cx="165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Activation</a:t>
            </a:r>
            <a:r>
              <a:rPr lang="de-DE" sz="1200" dirty="0" smtClean="0"/>
              <a:t>:</a:t>
            </a:r>
          </a:p>
          <a:p>
            <a:r>
              <a:rPr lang="de-DE" sz="1200" dirty="0" smtClean="0"/>
              <a:t>linear </a:t>
            </a:r>
            <a:r>
              <a:rPr lang="de-DE" sz="1200" dirty="0" err="1" smtClean="0"/>
              <a:t>or</a:t>
            </a:r>
            <a:r>
              <a:rPr lang="de-DE" sz="1200" dirty="0" smtClean="0"/>
              <a:t> double </a:t>
            </a:r>
            <a:r>
              <a:rPr lang="de-DE" sz="1200" dirty="0" err="1" smtClean="0"/>
              <a:t>ReLU</a:t>
            </a:r>
            <a:endParaRPr lang="de-DE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9912308" y="5859021"/>
            <a:ext cx="218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Loss </a:t>
            </a:r>
            <a:r>
              <a:rPr lang="de-DE" dirty="0" err="1" smtClean="0"/>
              <a:t>Function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Absolute Error</a:t>
            </a:r>
          </a:p>
          <a:p>
            <a:r>
              <a:rPr lang="de-DE" dirty="0" err="1"/>
              <a:t>o</a:t>
            </a:r>
            <a:r>
              <a:rPr lang="de-DE" dirty="0" err="1" smtClean="0"/>
              <a:t>r</a:t>
            </a:r>
            <a:r>
              <a:rPr lang="de-DE" dirty="0" smtClean="0"/>
              <a:t> MSE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6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39849" y="2194259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GRE </a:t>
            </a:r>
            <a:r>
              <a:rPr lang="de-DE" sz="1400" b="1" dirty="0" err="1" smtClean="0"/>
              <a:t>data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air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  <a:p>
            <a:pPr algn="ctr"/>
            <a:r>
              <a:rPr lang="de-DE" sz="1100" dirty="0"/>
              <a:t>SE at ??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38893" y="1694202"/>
            <a:ext cx="999744" cy="2472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Types</a:t>
            </a:r>
            <a:endParaRPr lang="de-DE" sz="1600" b="1" dirty="0" smtClean="0"/>
          </a:p>
          <a:p>
            <a:pPr algn="ctr"/>
            <a:endParaRPr lang="de-DE" sz="1600" b="1" dirty="0"/>
          </a:p>
          <a:p>
            <a:pPr algn="ctr"/>
            <a:r>
              <a:rPr lang="de-DE" sz="1600" b="1" dirty="0" smtClean="0"/>
              <a:t>Conv2D</a:t>
            </a:r>
          </a:p>
          <a:p>
            <a:pPr algn="ctr"/>
            <a:r>
              <a:rPr lang="de-DE" sz="1600" dirty="0" smtClean="0"/>
              <a:t>3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 smtClean="0"/>
              <a:t>Tissue</a:t>
            </a:r>
            <a:endParaRPr lang="de-DE" sz="1600" dirty="0" smtClean="0"/>
          </a:p>
          <a:p>
            <a:pPr algn="ctr"/>
            <a:endParaRPr lang="de-DE" sz="1600" baseline="-25000" dirty="0"/>
          </a:p>
          <a:p>
            <a:pPr algn="ctr"/>
            <a:r>
              <a:rPr lang="de-DE" sz="1600" dirty="0" smtClean="0"/>
              <a:t>CSF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smtClean="0"/>
              <a:t>Air</a:t>
            </a:r>
            <a:endParaRPr lang="de-DE" sz="1600" dirty="0"/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4078505" y="2930438"/>
            <a:ext cx="492800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3877056" y="5656798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N_filters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4668639" y="5402910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Kernel Size 	3</a:t>
            </a:r>
          </a:p>
          <a:p>
            <a:r>
              <a:rPr lang="de-DE" sz="1200" dirty="0" err="1" smtClean="0"/>
              <a:t>Stride</a:t>
            </a:r>
            <a:r>
              <a:rPr lang="de-DE" sz="1200" dirty="0" smtClean="0"/>
              <a:t> 	1</a:t>
            </a:r>
          </a:p>
          <a:p>
            <a:r>
              <a:rPr lang="de-DE" sz="1200" dirty="0" smtClean="0"/>
              <a:t>Dilation 	1</a:t>
            </a:r>
          </a:p>
          <a:p>
            <a:r>
              <a:rPr lang="de-DE" sz="1200" dirty="0" err="1" smtClean="0"/>
              <a:t>Activation</a:t>
            </a:r>
            <a:r>
              <a:rPr lang="de-DE" sz="1200" dirty="0" smtClean="0"/>
              <a:t> 	</a:t>
            </a:r>
            <a:r>
              <a:rPr lang="de-DE" sz="1200" dirty="0" err="1" smtClean="0"/>
              <a:t>tanh</a:t>
            </a:r>
            <a:endParaRPr lang="de-DE" sz="1200" dirty="0" smtClean="0"/>
          </a:p>
          <a:p>
            <a:r>
              <a:rPr lang="de-DE" sz="1200" dirty="0" err="1" smtClean="0"/>
              <a:t>Padding</a:t>
            </a:r>
            <a:r>
              <a:rPr lang="de-DE" sz="1200" dirty="0" smtClean="0"/>
              <a:t>	Same</a:t>
            </a:r>
            <a:endParaRPr lang="de-DE" sz="1200" dirty="0"/>
          </a:p>
        </p:txBody>
      </p:sp>
      <p:sp>
        <p:nvSpPr>
          <p:cNvPr id="42" name="Rechteck 41"/>
          <p:cNvSpPr/>
          <p:nvPr/>
        </p:nvSpPr>
        <p:spPr>
          <a:xfrm>
            <a:off x="4727448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>
          <a:xfrm>
            <a:off x="5595501" y="281916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44" name="Rechteck 43"/>
          <p:cNvSpPr/>
          <p:nvPr/>
        </p:nvSpPr>
        <p:spPr>
          <a:xfrm>
            <a:off x="6457569" y="281668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5394960" y="3073110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6263013" y="3070625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  <a:endCxn id="60" idx="3"/>
          </p:cNvCxnSpPr>
          <p:nvPr/>
        </p:nvCxnSpPr>
        <p:spPr>
          <a:xfrm flipV="1">
            <a:off x="7125081" y="2930438"/>
            <a:ext cx="144400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4571305" y="2351881"/>
            <a:ext cx="2698176" cy="1157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5143885" y="2400858"/>
            <a:ext cx="157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Segmentation</a:t>
            </a:r>
            <a:endParaRPr lang="de-DE" dirty="0"/>
          </a:p>
        </p:txBody>
      </p: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4571305" y="2930438"/>
            <a:ext cx="156143" cy="1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Simple Segmentation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094930" y="5721703"/>
            <a:ext cx="32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Loss </a:t>
            </a:r>
            <a:r>
              <a:rPr lang="de-DE" dirty="0" err="1" smtClean="0"/>
              <a:t>Function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SparseCategoricalCrossentropy</a:t>
            </a:r>
            <a:endParaRPr lang="de-DE" dirty="0"/>
          </a:p>
        </p:txBody>
      </p:sp>
      <p:cxnSp>
        <p:nvCxnSpPr>
          <p:cNvPr id="128" name="Gerade Verbindung mit Pfeil 127"/>
          <p:cNvCxnSpPr>
            <a:stCxn id="60" idx="3"/>
            <a:endCxn id="7" idx="1"/>
          </p:cNvCxnSpPr>
          <p:nvPr/>
        </p:nvCxnSpPr>
        <p:spPr>
          <a:xfrm>
            <a:off x="7269481" y="2930438"/>
            <a:ext cx="56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6145" y="2232385"/>
            <a:ext cx="1438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GRE </a:t>
            </a:r>
            <a:r>
              <a:rPr lang="de-DE" sz="1400" b="1" dirty="0" err="1" smtClean="0"/>
              <a:t>data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air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  <a:p>
            <a:pPr algn="ctr"/>
            <a:r>
              <a:rPr lang="de-DE" sz="1100" dirty="0"/>
              <a:t>SE at ??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80765" y="4653305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/>
              <a:t>QSM </a:t>
            </a:r>
            <a:r>
              <a:rPr lang="de-DE" sz="1600" b="1" dirty="0" err="1" smtClean="0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37017" y="1885354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Params</a:t>
            </a:r>
            <a:endParaRPr lang="de-DE" sz="1600" b="1" dirty="0" smtClean="0"/>
          </a:p>
          <a:p>
            <a:pPr algn="ctr"/>
            <a:endParaRPr lang="de-DE" sz="1600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dirty="0" smtClean="0"/>
          </a:p>
          <a:p>
            <a:pPr algn="ctr"/>
            <a:endParaRPr lang="de-DE" sz="2800" dirty="0" smtClean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2695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3090394" y="49972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3637374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4041370" y="499727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8666988" y="383023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64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7831074" y="3830233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6515381" y="3774481"/>
            <a:ext cx="849418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Concat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4" idx="3"/>
            <a:endCxn id="60" idx="1"/>
          </p:cNvCxnSpPr>
          <p:nvPr/>
        </p:nvCxnSpPr>
        <p:spPr>
          <a:xfrm flipV="1">
            <a:off x="1874801" y="2168626"/>
            <a:ext cx="474511" cy="80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3363054" y="3746822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0" idx="3"/>
            <a:endCxn id="16" idx="1"/>
          </p:cNvCxnSpPr>
          <p:nvPr/>
        </p:nvCxnSpPr>
        <p:spPr>
          <a:xfrm>
            <a:off x="5967983" y="2168626"/>
            <a:ext cx="538326" cy="191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>
            <a:off x="1734205" y="5084192"/>
            <a:ext cx="1175247" cy="8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757906" y="5251219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1"/>
          </p:cNvCxnSpPr>
          <p:nvPr/>
        </p:nvCxnSpPr>
        <p:spPr>
          <a:xfrm flipV="1">
            <a:off x="4933538" y="4084175"/>
            <a:ext cx="1572771" cy="108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7381413" y="4084175"/>
            <a:ext cx="277865" cy="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8498586" y="4084176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10140696" y="4000764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86017" y="554022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Kernel Size 	3</a:t>
            </a:r>
          </a:p>
          <a:p>
            <a:r>
              <a:rPr lang="de-DE" sz="1200" dirty="0" err="1" smtClean="0"/>
              <a:t>Stride</a:t>
            </a:r>
            <a:r>
              <a:rPr lang="de-DE" sz="1200" dirty="0" smtClean="0"/>
              <a:t> 	1</a:t>
            </a:r>
          </a:p>
          <a:p>
            <a:r>
              <a:rPr lang="de-DE" sz="1200" dirty="0" smtClean="0"/>
              <a:t>Dilation 	1</a:t>
            </a:r>
          </a:p>
          <a:p>
            <a:r>
              <a:rPr lang="de-DE" sz="1200" dirty="0" err="1" smtClean="0"/>
              <a:t>Activation</a:t>
            </a:r>
            <a:r>
              <a:rPr lang="de-DE" sz="1200" dirty="0" smtClean="0"/>
              <a:t> 	</a:t>
            </a:r>
            <a:r>
              <a:rPr lang="de-DE" sz="1200" dirty="0" err="1" smtClean="0"/>
              <a:t>tanh</a:t>
            </a:r>
            <a:endParaRPr lang="de-DE" sz="1200" dirty="0" smtClean="0"/>
          </a:p>
          <a:p>
            <a:r>
              <a:rPr lang="de-DE" sz="1200" dirty="0" err="1" smtClean="0"/>
              <a:t>Padding</a:t>
            </a:r>
            <a:r>
              <a:rPr lang="de-DE" sz="1200" dirty="0" smtClean="0"/>
              <a:t>	Same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9473184" y="383535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128</a:t>
            </a:r>
            <a:endParaRPr lang="de-DE" sz="1200" dirty="0"/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9334500" y="4084177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2505456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>
          <a:xfrm>
            <a:off x="3373509" y="20548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44" name="Rechteck 43"/>
          <p:cNvSpPr/>
          <p:nvPr/>
        </p:nvSpPr>
        <p:spPr>
          <a:xfrm>
            <a:off x="4235577" y="20523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45" name="Rechteck 44"/>
          <p:cNvSpPr/>
          <p:nvPr/>
        </p:nvSpPr>
        <p:spPr>
          <a:xfrm>
            <a:off x="5097645" y="20565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/>
              <a:t>3</a:t>
            </a:r>
          </a:p>
        </p:txBody>
      </p:sp>
      <p:sp>
        <p:nvSpPr>
          <p:cNvPr id="48" name="Rechteck 47"/>
          <p:cNvSpPr/>
          <p:nvPr/>
        </p:nvSpPr>
        <p:spPr>
          <a:xfrm>
            <a:off x="4529542" y="349287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48</a:t>
            </a:r>
            <a:endParaRPr lang="de-DE" sz="1200" dirty="0"/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874801" y="2971049"/>
            <a:ext cx="670072" cy="65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4304886" y="3746822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3172968" y="2308813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4041021" y="2306328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</p:cNvCxnSpPr>
          <p:nvPr/>
        </p:nvCxnSpPr>
        <p:spPr>
          <a:xfrm>
            <a:off x="4903089" y="2306328"/>
            <a:ext cx="293965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2349312" y="1592554"/>
            <a:ext cx="3618671" cy="1152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2664833" y="1638664"/>
            <a:ext cx="30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Segmentation (</a:t>
            </a:r>
            <a:r>
              <a:rPr lang="de-DE" dirty="0" err="1"/>
              <a:t>T</a:t>
            </a:r>
            <a:r>
              <a:rPr lang="de-DE" dirty="0" err="1" smtClean="0"/>
              <a:t>issue</a:t>
            </a:r>
            <a:r>
              <a:rPr lang="de-DE" dirty="0" smtClean="0"/>
              <a:t>, CSF, Air)</a:t>
            </a:r>
            <a:endParaRPr lang="de-DE" dirty="0"/>
          </a:p>
        </p:txBody>
      </p:sp>
      <p:cxnSp>
        <p:nvCxnSpPr>
          <p:cNvPr id="65" name="Gerade Verbindung mit Pfeil 64"/>
          <p:cNvCxnSpPr>
            <a:stCxn id="45" idx="3"/>
            <a:endCxn id="60" idx="3"/>
          </p:cNvCxnSpPr>
          <p:nvPr/>
        </p:nvCxnSpPr>
        <p:spPr>
          <a:xfrm flipV="1">
            <a:off x="5765157" y="2168626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2349312" y="2168626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44873" y="2983522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2544873" y="3622313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5197054" y="3622313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5431401" y="3622313"/>
            <a:ext cx="1074908" cy="46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3553557" y="3064374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653355" y="3361973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8329232" y="3419657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with</a:t>
            </a:r>
            <a:r>
              <a:rPr lang="de-DE" dirty="0" smtClean="0"/>
              <a:t> Segmentation</a:t>
            </a:r>
            <a:endParaRPr lang="de-DE" dirty="0"/>
          </a:p>
        </p:txBody>
      </p:sp>
      <p:sp>
        <p:nvSpPr>
          <p:cNvPr id="89" name="Rechteck 88"/>
          <p:cNvSpPr/>
          <p:nvPr/>
        </p:nvSpPr>
        <p:spPr>
          <a:xfrm>
            <a:off x="2909452" y="4632498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584774" y="4620218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QSM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9912308" y="5859021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Loss </a:t>
            </a:r>
            <a:r>
              <a:rPr lang="de-DE" dirty="0" err="1" smtClean="0"/>
              <a:t>Function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Absolute Error</a:t>
            </a:r>
            <a:endParaRPr lang="de-DE" dirty="0"/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2909452" y="5166250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4708882" y="5166250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0948313" y="242180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S</a:t>
            </a:r>
            <a:r>
              <a:rPr lang="de-DE" sz="1200" baseline="-25000" dirty="0" smtClean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10948313" y="303267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R</a:t>
            </a:r>
            <a:r>
              <a:rPr lang="de-DE" sz="1200" baseline="-25000" dirty="0" smtClean="0"/>
              <a:t>2</a:t>
            </a:r>
            <a:endParaRPr lang="de-DE" sz="1200" baseline="-25000" dirty="0" smtClean="0"/>
          </a:p>
        </p:txBody>
      </p:sp>
      <p:sp>
        <p:nvSpPr>
          <p:cNvPr id="58" name="Rechteck 57"/>
          <p:cNvSpPr/>
          <p:nvPr/>
        </p:nvSpPr>
        <p:spPr>
          <a:xfrm>
            <a:off x="10948313" y="367032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Y</a:t>
            </a:r>
            <a:endParaRPr lang="de-DE" sz="1200" baseline="-25000" dirty="0" smtClean="0"/>
          </a:p>
        </p:txBody>
      </p:sp>
      <p:sp>
        <p:nvSpPr>
          <p:cNvPr id="61" name="Rechteck 60"/>
          <p:cNvSpPr/>
          <p:nvPr/>
        </p:nvSpPr>
        <p:spPr>
          <a:xfrm>
            <a:off x="10948313" y="4996537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x</a:t>
            </a:r>
            <a:r>
              <a:rPr lang="de-DE" sz="1200" baseline="-25000" dirty="0" err="1" smtClean="0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10948313" y="431965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i="1" dirty="0" smtClean="0"/>
              <a:t>v</a:t>
            </a:r>
            <a:endParaRPr lang="de-DE" sz="1200" i="1" dirty="0" smtClean="0"/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10348132" y="2660904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10348132" y="3924270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10348132" y="3286620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10348132" y="4000764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10348132" y="4000764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45087" y="579411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N_filters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065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9890" y="2020619"/>
            <a:ext cx="1338766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GRE </a:t>
            </a:r>
            <a:r>
              <a:rPr lang="de-DE" sz="1400" b="1" dirty="0" err="1" smtClean="0"/>
              <a:t>data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air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CSF</a:t>
            </a:r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16 GE  </a:t>
            </a:r>
            <a:r>
              <a:rPr lang="de-DE" sz="1100" dirty="0" err="1"/>
              <a:t>from</a:t>
            </a:r>
            <a:r>
              <a:rPr lang="de-DE" sz="1100" dirty="0"/>
              <a:t> ?? </a:t>
            </a:r>
            <a:r>
              <a:rPr lang="de-DE" sz="1100" dirty="0" err="1"/>
              <a:t>to</a:t>
            </a:r>
            <a:r>
              <a:rPr lang="de-DE" sz="1100" dirty="0"/>
              <a:t> ??</a:t>
            </a:r>
          </a:p>
          <a:p>
            <a:pPr algn="ctr"/>
            <a:r>
              <a:rPr lang="de-DE" sz="1100" dirty="0"/>
              <a:t>Delta GE</a:t>
            </a:r>
          </a:p>
          <a:p>
            <a:pPr algn="ctr"/>
            <a:r>
              <a:rPr lang="de-DE" sz="1100" dirty="0"/>
              <a:t>SE at ?? </a:t>
            </a:r>
            <a:r>
              <a:rPr lang="de-DE" sz="1100" dirty="0" err="1"/>
              <a:t>ms</a:t>
            </a:r>
            <a:r>
              <a:rPr lang="de-DE" sz="1100" dirty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47465" y="5372137"/>
            <a:ext cx="85344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/>
              <a:t>QSM </a:t>
            </a:r>
            <a:r>
              <a:rPr lang="de-DE" sz="1600" b="1" dirty="0" err="1" smtClean="0"/>
              <a:t>Map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764225" y="1385791"/>
            <a:ext cx="1311991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Params</a:t>
            </a:r>
            <a:endParaRPr lang="de-DE" sz="1600" b="1" dirty="0" smtClean="0"/>
          </a:p>
          <a:p>
            <a:pPr algn="ctr"/>
            <a:endParaRPr lang="de-DE" sz="1600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i="1" dirty="0"/>
          </a:p>
          <a:p>
            <a:pPr algn="ctr"/>
            <a:endParaRPr lang="de-DE" sz="1600" i="1" dirty="0" smtClean="0"/>
          </a:p>
          <a:p>
            <a:pPr algn="ctr"/>
            <a:endParaRPr lang="de-DE" sz="1600" dirty="0" smtClean="0"/>
          </a:p>
          <a:p>
            <a:pPr algn="ctr"/>
            <a:endParaRPr lang="de-DE" sz="2800" dirty="0" smtClean="0"/>
          </a:p>
          <a:p>
            <a:pPr algn="ctr"/>
            <a:endParaRPr lang="de-DE" sz="2800" dirty="0"/>
          </a:p>
        </p:txBody>
      </p:sp>
      <p:sp>
        <p:nvSpPr>
          <p:cNvPr id="8" name="Rechteck 7"/>
          <p:cNvSpPr/>
          <p:nvPr/>
        </p:nvSpPr>
        <p:spPr>
          <a:xfrm>
            <a:off x="2003119" y="326229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397971" y="4766692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2944951" y="326229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348947" y="476669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6794196" y="333067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64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5958282" y="333067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996870" y="3262294"/>
            <a:ext cx="648181" cy="5966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Concat</a:t>
            </a:r>
            <a:endParaRPr lang="de-DE" sz="1200" dirty="0"/>
          </a:p>
        </p:txBody>
      </p:sp>
      <p:cxnSp>
        <p:nvCxnSpPr>
          <p:cNvPr id="18" name="Gerade Verbindung mit Pfeil 17"/>
          <p:cNvCxnSpPr>
            <a:stCxn id="4" idx="3"/>
          </p:cNvCxnSpPr>
          <p:nvPr/>
        </p:nvCxnSpPr>
        <p:spPr>
          <a:xfrm flipV="1">
            <a:off x="1438656" y="1956861"/>
            <a:ext cx="217410" cy="91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2" idx="1"/>
          </p:cNvCxnSpPr>
          <p:nvPr/>
        </p:nvCxnSpPr>
        <p:spPr>
          <a:xfrm>
            <a:off x="2670631" y="3516237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0" idx="3"/>
            <a:endCxn id="16" idx="0"/>
          </p:cNvCxnSpPr>
          <p:nvPr/>
        </p:nvCxnSpPr>
        <p:spPr>
          <a:xfrm>
            <a:off x="5275560" y="1938041"/>
            <a:ext cx="45401" cy="13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3"/>
            <a:endCxn id="89" idx="1"/>
          </p:cNvCxnSpPr>
          <p:nvPr/>
        </p:nvCxnSpPr>
        <p:spPr>
          <a:xfrm flipV="1">
            <a:off x="1300905" y="4935665"/>
            <a:ext cx="916124" cy="86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3"/>
            <a:endCxn id="13" idx="1"/>
          </p:cNvCxnSpPr>
          <p:nvPr/>
        </p:nvCxnSpPr>
        <p:spPr>
          <a:xfrm flipV="1">
            <a:off x="3065483" y="5020634"/>
            <a:ext cx="283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89" idx="3"/>
            <a:endCxn id="16" idx="2"/>
          </p:cNvCxnSpPr>
          <p:nvPr/>
        </p:nvCxnSpPr>
        <p:spPr>
          <a:xfrm flipV="1">
            <a:off x="4241115" y="3858958"/>
            <a:ext cx="1079846" cy="107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</p:cNvCxnSpPr>
          <p:nvPr/>
        </p:nvCxnSpPr>
        <p:spPr>
          <a:xfrm>
            <a:off x="5645051" y="3560626"/>
            <a:ext cx="320573" cy="4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5" idx="3"/>
            <a:endCxn id="14" idx="1"/>
          </p:cNvCxnSpPr>
          <p:nvPr/>
        </p:nvCxnSpPr>
        <p:spPr>
          <a:xfrm>
            <a:off x="6625794" y="3584613"/>
            <a:ext cx="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78" idx="3"/>
          </p:cNvCxnSpPr>
          <p:nvPr/>
        </p:nvCxnSpPr>
        <p:spPr>
          <a:xfrm flipV="1">
            <a:off x="8267904" y="3501201"/>
            <a:ext cx="207436" cy="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653355" y="140538"/>
            <a:ext cx="1452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Kernel Size 	3</a:t>
            </a:r>
          </a:p>
          <a:p>
            <a:r>
              <a:rPr lang="de-DE" sz="1200" dirty="0" err="1" smtClean="0"/>
              <a:t>Stride</a:t>
            </a:r>
            <a:r>
              <a:rPr lang="de-DE" sz="1200" dirty="0" smtClean="0"/>
              <a:t> 	1</a:t>
            </a:r>
          </a:p>
          <a:p>
            <a:r>
              <a:rPr lang="de-DE" sz="1200" dirty="0" smtClean="0"/>
              <a:t>Dilation 	1</a:t>
            </a:r>
          </a:p>
          <a:p>
            <a:r>
              <a:rPr lang="de-DE" sz="1200" dirty="0" err="1" smtClean="0"/>
              <a:t>Activation</a:t>
            </a:r>
            <a:r>
              <a:rPr lang="de-DE" sz="1200" dirty="0" smtClean="0"/>
              <a:t> 	</a:t>
            </a:r>
            <a:r>
              <a:rPr lang="de-DE" sz="1200" dirty="0" err="1" smtClean="0"/>
              <a:t>tanh</a:t>
            </a:r>
            <a:endParaRPr lang="de-DE" sz="1200" dirty="0" smtClean="0"/>
          </a:p>
          <a:p>
            <a:r>
              <a:rPr lang="de-DE" sz="1200" dirty="0" err="1" smtClean="0"/>
              <a:t>Padding</a:t>
            </a:r>
            <a:r>
              <a:rPr lang="de-DE" sz="1200" dirty="0" smtClean="0"/>
              <a:t>	Same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7600392" y="3335796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128</a:t>
            </a:r>
            <a:endParaRPr lang="de-DE" sz="1200" dirty="0"/>
          </a:p>
        </p:txBody>
      </p:sp>
      <p:cxnSp>
        <p:nvCxnSpPr>
          <p:cNvPr id="10" name="Gerade Verbindung mit Pfeil 9"/>
          <p:cNvCxnSpPr>
            <a:stCxn id="14" idx="3"/>
            <a:endCxn id="25" idx="1"/>
          </p:cNvCxnSpPr>
          <p:nvPr/>
        </p:nvCxnSpPr>
        <p:spPr>
          <a:xfrm>
            <a:off x="7461708" y="3584614"/>
            <a:ext cx="138684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1813033" y="18242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>
          <a:xfrm>
            <a:off x="2681086" y="1824285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44" name="Rechteck 43"/>
          <p:cNvSpPr/>
          <p:nvPr/>
        </p:nvSpPr>
        <p:spPr>
          <a:xfrm>
            <a:off x="3543154" y="1821800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32</a:t>
            </a:r>
            <a:endParaRPr lang="de-DE" sz="1200" dirty="0"/>
          </a:p>
        </p:txBody>
      </p:sp>
      <p:sp>
        <p:nvSpPr>
          <p:cNvPr id="45" name="Rechteck 44"/>
          <p:cNvSpPr/>
          <p:nvPr/>
        </p:nvSpPr>
        <p:spPr>
          <a:xfrm>
            <a:off x="4405222" y="182592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/>
              <a:t>3</a:t>
            </a:r>
          </a:p>
        </p:txBody>
      </p:sp>
      <p:sp>
        <p:nvSpPr>
          <p:cNvPr id="48" name="Rechteck 47"/>
          <p:cNvSpPr/>
          <p:nvPr/>
        </p:nvSpPr>
        <p:spPr>
          <a:xfrm>
            <a:off x="3837119" y="326229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48</a:t>
            </a:r>
            <a:endParaRPr lang="de-DE" sz="1200" dirty="0"/>
          </a:p>
        </p:txBody>
      </p:sp>
      <p:cxnSp>
        <p:nvCxnSpPr>
          <p:cNvPr id="51" name="Gerade Verbindung mit Pfeil 50"/>
          <p:cNvCxnSpPr>
            <a:stCxn id="4" idx="3"/>
            <a:endCxn id="69" idx="1"/>
          </p:cNvCxnSpPr>
          <p:nvPr/>
        </p:nvCxnSpPr>
        <p:spPr>
          <a:xfrm>
            <a:off x="1438656" y="2867005"/>
            <a:ext cx="413794" cy="52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2" idx="3"/>
            <a:endCxn id="48" idx="1"/>
          </p:cNvCxnSpPr>
          <p:nvPr/>
        </p:nvCxnSpPr>
        <p:spPr>
          <a:xfrm>
            <a:off x="3612463" y="3516237"/>
            <a:ext cx="22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2" idx="3"/>
            <a:endCxn id="43" idx="1"/>
          </p:cNvCxnSpPr>
          <p:nvPr/>
        </p:nvCxnSpPr>
        <p:spPr>
          <a:xfrm>
            <a:off x="2480545" y="2078228"/>
            <a:ext cx="200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44" idx="1"/>
          </p:cNvCxnSpPr>
          <p:nvPr/>
        </p:nvCxnSpPr>
        <p:spPr>
          <a:xfrm flipV="1">
            <a:off x="3348598" y="2075743"/>
            <a:ext cx="194556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4" idx="3"/>
          </p:cNvCxnSpPr>
          <p:nvPr/>
        </p:nvCxnSpPr>
        <p:spPr>
          <a:xfrm>
            <a:off x="4210666" y="2075743"/>
            <a:ext cx="293965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656889" y="1361969"/>
            <a:ext cx="3618671" cy="1152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1972410" y="1408079"/>
            <a:ext cx="30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Segmentation (</a:t>
            </a:r>
            <a:r>
              <a:rPr lang="de-DE" dirty="0" err="1"/>
              <a:t>T</a:t>
            </a:r>
            <a:r>
              <a:rPr lang="de-DE" dirty="0" err="1" smtClean="0"/>
              <a:t>issue</a:t>
            </a:r>
            <a:r>
              <a:rPr lang="de-DE" dirty="0" smtClean="0"/>
              <a:t>, CSF, Air)</a:t>
            </a:r>
            <a:endParaRPr lang="de-DE" dirty="0"/>
          </a:p>
        </p:txBody>
      </p:sp>
      <p:cxnSp>
        <p:nvCxnSpPr>
          <p:cNvPr id="65" name="Gerade Verbindung mit Pfeil 64"/>
          <p:cNvCxnSpPr>
            <a:stCxn id="45" idx="3"/>
            <a:endCxn id="60" idx="3"/>
          </p:cNvCxnSpPr>
          <p:nvPr/>
        </p:nvCxnSpPr>
        <p:spPr>
          <a:xfrm flipV="1">
            <a:off x="5072734" y="1938041"/>
            <a:ext cx="202826" cy="1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1"/>
            <a:endCxn id="42" idx="1"/>
          </p:cNvCxnSpPr>
          <p:nvPr/>
        </p:nvCxnSpPr>
        <p:spPr>
          <a:xfrm>
            <a:off x="1656889" y="1938041"/>
            <a:ext cx="156144" cy="14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852450" y="2752937"/>
            <a:ext cx="2886528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>
            <a:stCxn id="69" idx="1"/>
            <a:endCxn id="8" idx="1"/>
          </p:cNvCxnSpPr>
          <p:nvPr/>
        </p:nvCxnSpPr>
        <p:spPr>
          <a:xfrm>
            <a:off x="1852450" y="3391728"/>
            <a:ext cx="150669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8" idx="3"/>
            <a:endCxn id="69" idx="3"/>
          </p:cNvCxnSpPr>
          <p:nvPr/>
        </p:nvCxnSpPr>
        <p:spPr>
          <a:xfrm flipV="1">
            <a:off x="4504631" y="3391728"/>
            <a:ext cx="234347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16" idx="1"/>
          </p:cNvCxnSpPr>
          <p:nvPr/>
        </p:nvCxnSpPr>
        <p:spPr>
          <a:xfrm>
            <a:off x="4738978" y="3391728"/>
            <a:ext cx="257892" cy="1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2861134" y="2833789"/>
            <a:ext cx="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qBOLD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5761796" y="2862410"/>
            <a:ext cx="2694777" cy="1277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6456440" y="2920094"/>
            <a:ext cx="151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Combination</a:t>
            </a:r>
            <a:endParaRPr lang="de-DE" dirty="0"/>
          </a:p>
        </p:txBody>
      </p:sp>
      <p:sp>
        <p:nvSpPr>
          <p:cNvPr id="8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with</a:t>
            </a:r>
            <a:r>
              <a:rPr lang="de-DE" dirty="0" smtClean="0"/>
              <a:t> Segmentation</a:t>
            </a:r>
            <a:endParaRPr lang="de-DE" dirty="0"/>
          </a:p>
        </p:txBody>
      </p:sp>
      <p:sp>
        <p:nvSpPr>
          <p:cNvPr id="89" name="Rechteck 88"/>
          <p:cNvSpPr/>
          <p:nvPr/>
        </p:nvSpPr>
        <p:spPr>
          <a:xfrm>
            <a:off x="2217029" y="4401913"/>
            <a:ext cx="2024086" cy="106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2892351" y="4389633"/>
            <a:ext cx="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QSM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9656276" y="274658"/>
            <a:ext cx="21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Loss </a:t>
            </a:r>
            <a:r>
              <a:rPr lang="de-DE" dirty="0" err="1" smtClean="0"/>
              <a:t>Function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 Absolute Error</a:t>
            </a:r>
            <a:endParaRPr lang="de-DE" dirty="0"/>
          </a:p>
        </p:txBody>
      </p:sp>
      <p:cxnSp>
        <p:nvCxnSpPr>
          <p:cNvPr id="100" name="Gerade Verbindung mit Pfeil 99"/>
          <p:cNvCxnSpPr>
            <a:stCxn id="89" idx="1"/>
            <a:endCxn id="11" idx="1"/>
          </p:cNvCxnSpPr>
          <p:nvPr/>
        </p:nvCxnSpPr>
        <p:spPr>
          <a:xfrm>
            <a:off x="2217029" y="4935665"/>
            <a:ext cx="180942" cy="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13" idx="3"/>
            <a:endCxn id="89" idx="3"/>
          </p:cNvCxnSpPr>
          <p:nvPr/>
        </p:nvCxnSpPr>
        <p:spPr>
          <a:xfrm flipV="1">
            <a:off x="4016459" y="4935665"/>
            <a:ext cx="224656" cy="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075521" y="1922241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S</a:t>
            </a:r>
            <a:r>
              <a:rPr lang="de-DE" sz="1200" baseline="-25000" dirty="0" smtClean="0"/>
              <a:t>0</a:t>
            </a:r>
          </a:p>
        </p:txBody>
      </p:sp>
      <p:sp>
        <p:nvSpPr>
          <p:cNvPr id="56" name="Rechteck 55"/>
          <p:cNvSpPr/>
          <p:nvPr/>
        </p:nvSpPr>
        <p:spPr>
          <a:xfrm>
            <a:off x="9075521" y="253311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R</a:t>
            </a:r>
            <a:r>
              <a:rPr lang="de-DE" sz="1200" baseline="-25000" dirty="0" smtClean="0"/>
              <a:t>2</a:t>
            </a:r>
            <a:endParaRPr lang="de-DE" sz="1200" baseline="-25000" dirty="0" smtClean="0"/>
          </a:p>
        </p:txBody>
      </p:sp>
      <p:sp>
        <p:nvSpPr>
          <p:cNvPr id="58" name="Rechteck 57"/>
          <p:cNvSpPr/>
          <p:nvPr/>
        </p:nvSpPr>
        <p:spPr>
          <a:xfrm>
            <a:off x="9075521" y="317076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smtClean="0"/>
              <a:t>Y</a:t>
            </a:r>
            <a:endParaRPr lang="de-DE" sz="1200" baseline="-25000" dirty="0" smtClean="0"/>
          </a:p>
        </p:txBody>
      </p:sp>
      <p:sp>
        <p:nvSpPr>
          <p:cNvPr id="61" name="Rechteck 60"/>
          <p:cNvSpPr/>
          <p:nvPr/>
        </p:nvSpPr>
        <p:spPr>
          <a:xfrm>
            <a:off x="9075521" y="4496974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x</a:t>
            </a:r>
            <a:r>
              <a:rPr lang="de-DE" sz="1200" baseline="-25000" dirty="0" err="1" smtClean="0"/>
              <a:t>nb</a:t>
            </a:r>
            <a:endParaRPr lang="de-DE" sz="1200" baseline="-25000" dirty="0"/>
          </a:p>
        </p:txBody>
      </p:sp>
      <p:sp>
        <p:nvSpPr>
          <p:cNvPr id="63" name="Rechteck 62"/>
          <p:cNvSpPr/>
          <p:nvPr/>
        </p:nvSpPr>
        <p:spPr>
          <a:xfrm>
            <a:off x="9075521" y="3820089"/>
            <a:ext cx="667512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i="1" dirty="0" smtClean="0"/>
              <a:t>v</a:t>
            </a:r>
            <a:endParaRPr lang="de-DE" sz="1200" i="1" dirty="0" smtClean="0"/>
          </a:p>
        </p:txBody>
      </p:sp>
      <p:cxnSp>
        <p:nvCxnSpPr>
          <p:cNvPr id="17" name="Gerade Verbindung mit Pfeil 16"/>
          <p:cNvCxnSpPr>
            <a:stCxn id="78" idx="3"/>
          </p:cNvCxnSpPr>
          <p:nvPr/>
        </p:nvCxnSpPr>
        <p:spPr>
          <a:xfrm flipV="1">
            <a:off x="8475340" y="2161341"/>
            <a:ext cx="600181" cy="13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8" idx="3"/>
            <a:endCxn id="58" idx="1"/>
          </p:cNvCxnSpPr>
          <p:nvPr/>
        </p:nvCxnSpPr>
        <p:spPr>
          <a:xfrm flipV="1">
            <a:off x="8475340" y="3424707"/>
            <a:ext cx="600181" cy="7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8" idx="3"/>
            <a:endCxn id="56" idx="1"/>
          </p:cNvCxnSpPr>
          <p:nvPr/>
        </p:nvCxnSpPr>
        <p:spPr>
          <a:xfrm flipV="1">
            <a:off x="8475340" y="2787057"/>
            <a:ext cx="600181" cy="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8" idx="3"/>
            <a:endCxn id="63" idx="1"/>
          </p:cNvCxnSpPr>
          <p:nvPr/>
        </p:nvCxnSpPr>
        <p:spPr>
          <a:xfrm>
            <a:off x="8475340" y="3501201"/>
            <a:ext cx="600181" cy="5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8" idx="3"/>
            <a:endCxn id="61" idx="1"/>
          </p:cNvCxnSpPr>
          <p:nvPr/>
        </p:nvCxnSpPr>
        <p:spPr>
          <a:xfrm>
            <a:off x="8475340" y="3501201"/>
            <a:ext cx="600181" cy="12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912425" y="394426"/>
            <a:ext cx="728927" cy="50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Conv2D</a:t>
            </a:r>
          </a:p>
          <a:p>
            <a:pPr algn="ctr"/>
            <a:r>
              <a:rPr lang="de-DE" sz="1200" dirty="0" err="1" smtClean="0"/>
              <a:t>N_filters</a:t>
            </a:r>
            <a:endParaRPr lang="de-DE" sz="1200" dirty="0"/>
          </a:p>
        </p:txBody>
      </p:sp>
      <p:sp>
        <p:nvSpPr>
          <p:cNvPr id="83" name="Rechteck 82"/>
          <p:cNvSpPr/>
          <p:nvPr/>
        </p:nvSpPr>
        <p:spPr>
          <a:xfrm>
            <a:off x="10451592" y="5295139"/>
            <a:ext cx="1001163" cy="507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de-DE" sz="1200" i="1" dirty="0" err="1" smtClean="0">
                <a:solidFill>
                  <a:schemeClr val="tx1"/>
                </a:solidFill>
              </a:rPr>
              <a:t>Calculate</a:t>
            </a:r>
            <a:r>
              <a:rPr lang="de-DE" sz="1200" i="1" dirty="0" smtClean="0">
                <a:solidFill>
                  <a:schemeClr val="tx1"/>
                </a:solidFill>
              </a:rPr>
              <a:t> v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/>
          <p:cNvCxnSpPr>
            <a:stCxn id="58" idx="3"/>
          </p:cNvCxnSpPr>
          <p:nvPr/>
        </p:nvCxnSpPr>
        <p:spPr>
          <a:xfrm>
            <a:off x="9743033" y="3424707"/>
            <a:ext cx="708559" cy="184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1" idx="3"/>
            <a:endCxn id="83" idx="1"/>
          </p:cNvCxnSpPr>
          <p:nvPr/>
        </p:nvCxnSpPr>
        <p:spPr>
          <a:xfrm>
            <a:off x="9743033" y="4750917"/>
            <a:ext cx="708559" cy="79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5" idx="3"/>
          </p:cNvCxnSpPr>
          <p:nvPr/>
        </p:nvCxnSpPr>
        <p:spPr>
          <a:xfrm>
            <a:off x="1300905" y="5803024"/>
            <a:ext cx="9150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221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Netzwerk Architekturen</vt:lpstr>
      <vt:lpstr>Fully Convolutional Model</vt:lpstr>
      <vt:lpstr>Simple Segmentation</vt:lpstr>
      <vt:lpstr>Model with Segmentation</vt:lpstr>
      <vt:lpstr>Model with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Architekturen</dc:title>
  <dc:creator>Kinz, Patrick</dc:creator>
  <cp:lastModifiedBy>Kinz, Patrick</cp:lastModifiedBy>
  <cp:revision>14</cp:revision>
  <dcterms:created xsi:type="dcterms:W3CDTF">2022-01-19T10:38:10Z</dcterms:created>
  <dcterms:modified xsi:type="dcterms:W3CDTF">2022-01-19T13:35:37Z</dcterms:modified>
</cp:coreProperties>
</file>