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DE9FB-FFAC-4E9B-8817-4D8EC7F5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70CF1C-D8CA-4A95-AB82-FB3C5EC73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43CD52-6D88-4A25-ACD4-357EA8B4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55FF8-77AD-4FE5-AB51-B3B3AB33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9C789-7CE7-43EC-A9FC-27D695B7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61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EB146-0148-4270-83AE-30E9E1AB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1A5E9-6617-4DAF-93A0-3C61B2C1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328FE-FE81-49B6-98B3-3110DE69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0B295-6302-4D8C-9E70-F90861C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FB1E7-E562-42C7-9D69-147B2CB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548214-87C4-48DB-8DD3-30BF529F4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957D78-87FC-4878-B449-FD8560D9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F5D0C-BF50-497E-88E1-523BD7BF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EF2075-7100-4FD3-9F85-31BCA67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04A5A-3698-4736-9C86-61CF21A2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7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D3CEB-568A-4F5E-8225-8E17A2D2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82D57-184C-47E8-800B-2CADCB9E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5BA9E-AC7A-41A2-911F-51033770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B1ADEE-C747-48A3-B0E5-AA05283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61158-CC92-4673-A581-29C30E4F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6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A7661-94D9-4F1B-8FF7-0C7CED6F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D9250-7993-4D6C-AD65-D45FD4B2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2D8EF-9909-44B1-864B-79C251E6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5F86A-1547-4ADE-96A8-AE577B77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FA1A7-C574-4D2B-B45A-C0DB4C9C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66A4C-F664-4C77-A3FB-5BB850B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AE750-0762-4C0F-B569-A2DA7541E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4A8A06-8FAA-4120-A4FF-B033E3CD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1B800-AED6-4C21-8DA1-9ADFE2E5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4B767F-25D6-42A4-B856-3A7CBD51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EF486-697D-4D83-8F82-027BF1D0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8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72F9B-E79E-46B3-9BBA-28FE8A59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5E206-ED13-4142-A0D2-34069AF5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D86623-AC99-47CC-B2E8-DAE7B884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07B4A-90F3-4145-AF21-FD04605D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943740-7819-4436-8A3E-40BD156D1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23084A-85DB-40F7-9C5B-2A64C401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2EEAE1-42DB-4007-8146-527D8A5E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384738-122F-4628-8D7A-1ADDA61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8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87D3A-6F2C-4FF1-9873-D85FCE9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BCFDD3-2FF7-4559-8156-BA8BE3EB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9C7AF2-D464-4C1D-A0D8-CDC054E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2370B-5E56-4D34-9D3D-EB8FF1C6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F1F3AF-C78B-474B-8E1E-B38E3399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A0B9F8-3F5C-4CEC-AAD4-21DE19B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83BC7-1FE5-48C2-BB9E-C917DBA5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7D861-1B57-40B5-B371-4384D4CC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0F28E-5BA4-43FF-9CA2-C0339778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5687FF-3B15-4F42-B09E-80CB9F13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2203B-A102-4E98-9E98-4B9EF53E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DA97EB-44CF-4900-8E95-BE1012B4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56919-C4A3-4AA4-898D-12AABE1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5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FB2EC-0D83-4847-8344-EF5A50C2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BC697D-C0D3-4CCC-AE1A-8A6A2440D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0D812F-BE92-4653-87A7-4FACCF7E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567D8B-49FC-499D-8CA3-C7586E8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C4A38F-F9F2-48EE-BE86-43875496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59879-CBB1-40BE-8B6C-6A03ACA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1C345C-5067-4DE2-9950-A45A7FB0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8EBEB3-0DFB-41D3-A103-FEE96373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7324DC-81BE-4389-B918-4EF566381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0FB9-6AB7-4DAE-A962-66C38691D98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BB381-7D15-4103-B208-3040BA29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B3BD4-1F16-44BA-92C9-29E564C41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0E31-C26A-44D6-BB5D-D926BA74F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nefits of Jogging: Why It's Great for Your Health">
            <a:extLst>
              <a:ext uri="{FF2B5EF4-FFF2-40B4-BE49-F238E27FC236}">
                <a16:creationId xmlns:a16="http://schemas.microsoft.com/office/drawing/2014/main" id="{3A231C38-7515-4759-9465-B72CF87FD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4690" r="35378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D6F6AE-0022-4F28-A96E-797F2BBA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dirty="0"/>
              <a:t>約．跑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542FD06-587E-4070-8157-721ABEC1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全球獨創    表單約跑</a:t>
            </a:r>
            <a:endParaRPr lang="en-US" altLang="zh-TW" sz="2000" dirty="0"/>
          </a:p>
          <a:p>
            <a:pPr algn="l"/>
            <a:r>
              <a:rPr lang="zh-TW" altLang="en-US" sz="2000" dirty="0"/>
              <a:t>填寫 </a:t>
            </a:r>
            <a:r>
              <a:rPr lang="en-US" altLang="zh-TW" sz="2000" dirty="0"/>
              <a:t>|</a:t>
            </a:r>
            <a:r>
              <a:rPr lang="zh-TW" altLang="en-US" sz="2000" dirty="0"/>
              <a:t> 送出 </a:t>
            </a:r>
            <a:r>
              <a:rPr lang="en-US" altLang="zh-TW" sz="2000" dirty="0"/>
              <a:t>|</a:t>
            </a:r>
            <a:r>
              <a:rPr lang="zh-TW" altLang="en-US" sz="2000" dirty="0"/>
              <a:t> 跑步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1EC15-408C-4A49-B3D7-56BDDB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SidebarChatroom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4FDF91-FFC3-4870-9CC5-8E89D04D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11647" cy="466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71233F-D318-4A47-A0F4-5E221BCA4AEE}"/>
              </a:ext>
            </a:extLst>
          </p:cNvPr>
          <p:cNvSpPr/>
          <p:nvPr/>
        </p:nvSpPr>
        <p:spPr>
          <a:xfrm>
            <a:off x="838200" y="2686639"/>
            <a:ext cx="2027548" cy="414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6809E1F-0329-476D-A208-DC7C97F503C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65748" y="1027906"/>
            <a:ext cx="4411744" cy="18661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56CA15-177F-4A45-9BF6-21C7D2D48F53}"/>
              </a:ext>
            </a:extLst>
          </p:cNvPr>
          <p:cNvSpPr txBox="1"/>
          <p:nvPr/>
        </p:nvSpPr>
        <p:spPr>
          <a:xfrm>
            <a:off x="6564720" y="841489"/>
            <a:ext cx="476563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SidebarChatroom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participant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latestMessage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LatestMessage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unreadMessageCount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LatestMessage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senderId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preview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ideo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id-ID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BB1B3E-C5A4-4F22-BFF2-92C3B9B2715F}"/>
              </a:ext>
            </a:extLst>
          </p:cNvPr>
          <p:cNvSpPr txBox="1"/>
          <p:nvPr/>
        </p:nvSpPr>
        <p:spPr>
          <a:xfrm>
            <a:off x="9190158" y="1227088"/>
            <a:ext cx="18593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3" action="ppaction://hlinksldjump"/>
              </a:rPr>
              <a:t>請見 </a:t>
            </a:r>
            <a:r>
              <a:rPr lang="en-US" altLang="zh-TW" dirty="0">
                <a:hlinkClick r:id="rId3" action="ppaction://hlinksldjump"/>
              </a:rPr>
              <a:t>Page </a:t>
            </a:r>
            <a:r>
              <a:rPr lang="id-ID" altLang="zh-TW" dirty="0">
                <a:hlinkClick r:id="rId3" action="ppaction://hlinksldjump"/>
              </a:rPr>
              <a:t>5</a:t>
            </a:r>
            <a:r>
              <a:rPr lang="en-US" altLang="zh-TW" dirty="0">
                <a:hlinkClick r:id="rId3" action="ppaction://hlinksldjump"/>
              </a:rPr>
              <a:t>, User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B30B40E-CD35-4F7B-AA04-743F0BF45BFC}"/>
              </a:ext>
            </a:extLst>
          </p:cNvPr>
          <p:cNvSpPr txBox="1"/>
          <p:nvPr/>
        </p:nvSpPr>
        <p:spPr>
          <a:xfrm>
            <a:off x="9106887" y="3012534"/>
            <a:ext cx="2694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4" action="ppaction://hlinksldjump"/>
              </a:rPr>
              <a:t>請見 </a:t>
            </a:r>
            <a:r>
              <a:rPr lang="en-US" altLang="zh-TW" dirty="0">
                <a:hlinkClick r:id="rId4" action="ppaction://hlinksldjump"/>
              </a:rPr>
              <a:t>Page </a:t>
            </a:r>
            <a:r>
              <a:rPr lang="id-ID" altLang="zh-TW" dirty="0">
                <a:hlinkClick r:id="rId4" action="ppaction://hlinksldjump"/>
              </a:rPr>
              <a:t>6</a:t>
            </a:r>
            <a:r>
              <a:rPr lang="en-US" altLang="zh-TW" dirty="0">
                <a:hlinkClick r:id="rId4" action="ppaction://hlinksldjump"/>
              </a:rPr>
              <a:t>, </a:t>
            </a:r>
            <a:r>
              <a:rPr lang="id-ID" altLang="zh-TW" dirty="0">
                <a:hlinkClick r:id="rId4" action="ppaction://hlinksldjump"/>
              </a:rPr>
              <a:t>MessageType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54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1EC15-408C-4A49-B3D7-56BDDB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Header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4FDF91-FFC3-4870-9CC5-8E89D04D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11647" cy="466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79E96D-70C7-4718-A091-0DD29D4BCA87}"/>
              </a:ext>
            </a:extLst>
          </p:cNvPr>
          <p:cNvSpPr/>
          <p:nvPr/>
        </p:nvSpPr>
        <p:spPr>
          <a:xfrm>
            <a:off x="3741656" y="1690688"/>
            <a:ext cx="1339391" cy="351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AE672-062B-40B0-8BB6-E386A837B382}"/>
              </a:ext>
            </a:extLst>
          </p:cNvPr>
          <p:cNvSpPr/>
          <p:nvPr/>
        </p:nvSpPr>
        <p:spPr>
          <a:xfrm>
            <a:off x="5771564" y="1690688"/>
            <a:ext cx="1339391" cy="351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717199D-C8E1-4E88-A078-501E86A1387A}"/>
              </a:ext>
            </a:extLst>
          </p:cNvPr>
          <p:cNvCxnSpPr>
            <a:stCxn id="4" idx="2"/>
          </p:cNvCxnSpPr>
          <p:nvPr/>
        </p:nvCxnSpPr>
        <p:spPr>
          <a:xfrm>
            <a:off x="4411352" y="2042160"/>
            <a:ext cx="3132448" cy="10744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0E80D3-DE05-4E04-B75A-41DA6ED196C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41260" y="2042160"/>
            <a:ext cx="1102540" cy="10744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D52E0D-E37B-4464-95ED-5C6D2C19275F}"/>
              </a:ext>
            </a:extLst>
          </p:cNvPr>
          <p:cNvSpPr txBox="1"/>
          <p:nvPr/>
        </p:nvSpPr>
        <p:spPr>
          <a:xfrm>
            <a:off x="7543800" y="3123076"/>
            <a:ext cx="1859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3" action="ppaction://hlinksldjump"/>
              </a:rPr>
              <a:t>請見 </a:t>
            </a:r>
            <a:r>
              <a:rPr lang="en-US" altLang="zh-TW" dirty="0">
                <a:hlinkClick r:id="rId3" action="ppaction://hlinksldjump"/>
              </a:rPr>
              <a:t>Page </a:t>
            </a:r>
            <a:r>
              <a:rPr lang="id-ID" altLang="zh-TW" dirty="0">
                <a:hlinkClick r:id="rId3" action="ppaction://hlinksldjump"/>
              </a:rPr>
              <a:t>5</a:t>
            </a:r>
            <a:r>
              <a:rPr lang="en-US" altLang="zh-TW" dirty="0">
                <a:hlinkClick r:id="rId3" action="ppaction://hlinksldjump"/>
              </a:rPr>
              <a:t>, User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5C619C-65E4-41FF-B61E-3D92E9CF7305}"/>
              </a:ext>
            </a:extLst>
          </p:cNvPr>
          <p:cNvSpPr txBox="1"/>
          <p:nvPr/>
        </p:nvSpPr>
        <p:spPr>
          <a:xfrm>
            <a:off x="5470480" y="131242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目前使用者</a:t>
            </a:r>
            <a:r>
              <a:rPr lang="en-US" altLang="zh-TW" dirty="0"/>
              <a:t>(</a:t>
            </a:r>
            <a:r>
              <a:rPr lang="zh-TW" altLang="en-US" dirty="0"/>
              <a:t>自己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2A7E0E-5B62-4E41-851B-7A35E572E634}"/>
              </a:ext>
            </a:extLst>
          </p:cNvPr>
          <p:cNvSpPr txBox="1"/>
          <p:nvPr/>
        </p:nvSpPr>
        <p:spPr>
          <a:xfrm>
            <a:off x="3475838" y="131242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目前聊天的對象</a:t>
            </a:r>
          </a:p>
        </p:txBody>
      </p:sp>
    </p:spTree>
    <p:extLst>
      <p:ext uri="{BB962C8B-B14F-4D97-AF65-F5344CB8AC3E}">
        <p14:creationId xmlns:p14="http://schemas.microsoft.com/office/powerpoint/2010/main" val="187358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1EC15-408C-4A49-B3D7-56BDDB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ChatroomMessage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4FDF91-FFC3-4870-9CC5-8E89D04D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11647" cy="466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0F92EB-30E9-41EB-A2C2-A50EC6E3AA67}"/>
              </a:ext>
            </a:extLst>
          </p:cNvPr>
          <p:cNvSpPr/>
          <p:nvPr/>
        </p:nvSpPr>
        <p:spPr>
          <a:xfrm>
            <a:off x="2894030" y="2369417"/>
            <a:ext cx="1998482" cy="2080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723792-1DEB-4045-AFF1-697AB2275B1C}"/>
              </a:ext>
            </a:extLst>
          </p:cNvPr>
          <p:cNvSpPr/>
          <p:nvPr/>
        </p:nvSpPr>
        <p:spPr>
          <a:xfrm>
            <a:off x="5021938" y="4449452"/>
            <a:ext cx="1998482" cy="717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DB7399-201D-4821-B0C1-D96368D84DAB}"/>
              </a:ext>
            </a:extLst>
          </p:cNvPr>
          <p:cNvCxnSpPr>
            <a:stCxn id="6" idx="3"/>
          </p:cNvCxnSpPr>
          <p:nvPr/>
        </p:nvCxnSpPr>
        <p:spPr>
          <a:xfrm flipV="1">
            <a:off x="4892512" y="2846895"/>
            <a:ext cx="2922309" cy="56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C76B1F-8C82-4474-A675-A893E5C6A8F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21179" y="2846895"/>
            <a:ext cx="1793642" cy="1602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CAAE31-EB15-4D2C-BD9D-2E148C05D4E7}"/>
              </a:ext>
            </a:extLst>
          </p:cNvPr>
          <p:cNvSpPr txBox="1"/>
          <p:nvPr/>
        </p:nvSpPr>
        <p:spPr>
          <a:xfrm>
            <a:off x="7785160" y="1690688"/>
            <a:ext cx="42434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ChatroomMessage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senderId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056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1EC15-408C-4A49-B3D7-56BDDB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User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CF54FC-B953-40DE-869B-EBE177C16891}"/>
              </a:ext>
            </a:extLst>
          </p:cNvPr>
          <p:cNvSpPr txBox="1"/>
          <p:nvPr/>
        </p:nvSpPr>
        <p:spPr>
          <a:xfrm>
            <a:off x="838200" y="1690688"/>
            <a:ext cx="609442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avatarUrl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931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1EC15-408C-4A49-B3D7-56BDDBF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MessageType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CF54FC-B953-40DE-869B-EBE177C16891}"/>
              </a:ext>
            </a:extLst>
          </p:cNvPr>
          <p:cNvSpPr txBox="1"/>
          <p:nvPr/>
        </p:nvSpPr>
        <p:spPr>
          <a:xfrm>
            <a:off x="838200" y="1690688"/>
            <a:ext cx="609442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466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Office PowerPoint</Application>
  <PresentationFormat>寬螢幕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約．跑</vt:lpstr>
      <vt:lpstr>SidebarChatroom</vt:lpstr>
      <vt:lpstr>Header</vt:lpstr>
      <vt:lpstr>ChatroomMessage</vt:lpstr>
      <vt:lpstr>User</vt:lpstr>
      <vt:lpstr>MessageType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 Chiu</dc:creator>
  <cp:lastModifiedBy>Steven Chiu</cp:lastModifiedBy>
  <cp:revision>28</cp:revision>
  <dcterms:created xsi:type="dcterms:W3CDTF">2021-04-22T08:26:23Z</dcterms:created>
  <dcterms:modified xsi:type="dcterms:W3CDTF">2021-04-22T09:18:44Z</dcterms:modified>
</cp:coreProperties>
</file>