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6" r:id="rId5"/>
    <p:sldId id="267" r:id="rId6"/>
    <p:sldId id="257" r:id="rId7"/>
    <p:sldId id="262" r:id="rId8"/>
    <p:sldId id="263" r:id="rId9"/>
    <p:sldId id="264" r:id="rId10"/>
    <p:sldId id="258" r:id="rId11"/>
    <p:sldId id="265" r:id="rId12"/>
    <p:sldId id="266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93AB48-064E-4749-ACD2-F5A13A97C63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562408D-DBA6-49FF-B7F0-9EA51A9CD07D}">
      <dgm:prSet phldrT="[文字]"/>
      <dgm:spPr/>
      <dgm:t>
        <a:bodyPr/>
        <a:lstStyle/>
        <a:p>
          <a:r>
            <a:rPr lang="en-US" altLang="zh-TW" dirty="0"/>
            <a:t>Main</a:t>
          </a:r>
        </a:p>
      </dgm:t>
    </dgm:pt>
    <dgm:pt modelId="{0CF6DC63-DBE1-48C7-B4D3-87DAF3EE6F0B}" type="parTrans" cxnId="{BB10C01F-C6B0-4A08-A68E-0C518BBC1075}">
      <dgm:prSet/>
      <dgm:spPr/>
      <dgm:t>
        <a:bodyPr/>
        <a:lstStyle/>
        <a:p>
          <a:endParaRPr lang="zh-TW" altLang="en-US"/>
        </a:p>
      </dgm:t>
    </dgm:pt>
    <dgm:pt modelId="{7515585D-47A8-410F-A12C-1F7A9169BDB9}" type="sibTrans" cxnId="{BB10C01F-C6B0-4A08-A68E-0C518BBC1075}">
      <dgm:prSet/>
      <dgm:spPr/>
      <dgm:t>
        <a:bodyPr/>
        <a:lstStyle/>
        <a:p>
          <a:endParaRPr lang="zh-TW" altLang="en-US"/>
        </a:p>
      </dgm:t>
    </dgm:pt>
    <dgm:pt modelId="{EADE7C9F-C1A0-4E08-AF93-B9ABE34982FF}">
      <dgm:prSet phldrT="[文字]"/>
      <dgm:spPr/>
      <dgm:t>
        <a:bodyPr/>
        <a:lstStyle/>
        <a:p>
          <a:r>
            <a:rPr lang="en-US" altLang="zh-TW" dirty="0" err="1"/>
            <a:t>SideBar</a:t>
          </a:r>
          <a:endParaRPr lang="zh-TW" altLang="en-US" dirty="0"/>
        </a:p>
      </dgm:t>
    </dgm:pt>
    <dgm:pt modelId="{41AC6EB0-2A1D-44C4-8F22-74477DAD5CBA}" type="parTrans" cxnId="{DD9454AB-725C-4E29-AC29-90CE881AF3A5}">
      <dgm:prSet/>
      <dgm:spPr/>
      <dgm:t>
        <a:bodyPr/>
        <a:lstStyle/>
        <a:p>
          <a:endParaRPr lang="zh-TW" altLang="en-US"/>
        </a:p>
      </dgm:t>
    </dgm:pt>
    <dgm:pt modelId="{5EFB1626-5C0A-474B-BB9F-91488B205CFE}" type="sibTrans" cxnId="{DD9454AB-725C-4E29-AC29-90CE881AF3A5}">
      <dgm:prSet/>
      <dgm:spPr/>
      <dgm:t>
        <a:bodyPr/>
        <a:lstStyle/>
        <a:p>
          <a:endParaRPr lang="zh-TW" altLang="en-US"/>
        </a:p>
      </dgm:t>
    </dgm:pt>
    <dgm:pt modelId="{FC1CC728-A81E-4985-AF6A-B3551AEDDE3F}">
      <dgm:prSet phldrT="[文字]"/>
      <dgm:spPr/>
      <dgm:t>
        <a:bodyPr/>
        <a:lstStyle/>
        <a:p>
          <a:r>
            <a:rPr lang="en-US" altLang="zh-TW" dirty="0"/>
            <a:t>Header</a:t>
          </a:r>
          <a:endParaRPr lang="zh-TW" altLang="en-US" dirty="0"/>
        </a:p>
      </dgm:t>
    </dgm:pt>
    <dgm:pt modelId="{0BF3BA01-E7F3-4B98-99FC-887E7CEC1291}" type="parTrans" cxnId="{621475B3-3A18-4B58-96EC-769C834D9866}">
      <dgm:prSet/>
      <dgm:spPr/>
      <dgm:t>
        <a:bodyPr/>
        <a:lstStyle/>
        <a:p>
          <a:endParaRPr lang="zh-TW" altLang="en-US"/>
        </a:p>
      </dgm:t>
    </dgm:pt>
    <dgm:pt modelId="{A137757B-D37C-4793-8798-ACB4F6F663C9}" type="sibTrans" cxnId="{621475B3-3A18-4B58-96EC-769C834D9866}">
      <dgm:prSet/>
      <dgm:spPr/>
      <dgm:t>
        <a:bodyPr/>
        <a:lstStyle/>
        <a:p>
          <a:endParaRPr lang="zh-TW" altLang="en-US"/>
        </a:p>
      </dgm:t>
    </dgm:pt>
    <dgm:pt modelId="{32495808-3E25-4724-B00F-E0B4A8F0243C}">
      <dgm:prSet phldrT="[文字]"/>
      <dgm:spPr/>
      <dgm:t>
        <a:bodyPr/>
        <a:lstStyle/>
        <a:p>
          <a:r>
            <a:rPr lang="en-US" altLang="zh-TW" dirty="0" err="1"/>
            <a:t>ChatroomList</a:t>
          </a:r>
          <a:endParaRPr lang="zh-TW" altLang="en-US" dirty="0"/>
        </a:p>
      </dgm:t>
    </dgm:pt>
    <dgm:pt modelId="{631D9ABF-D35D-4562-B668-8FAB9489F353}" type="parTrans" cxnId="{07D8007F-967B-4DC7-A95E-73F100794B95}">
      <dgm:prSet/>
      <dgm:spPr/>
      <dgm:t>
        <a:bodyPr/>
        <a:lstStyle/>
        <a:p>
          <a:endParaRPr lang="zh-TW" altLang="en-US"/>
        </a:p>
      </dgm:t>
    </dgm:pt>
    <dgm:pt modelId="{6A15B677-2232-43FE-93AD-29CBE2A957AC}" type="sibTrans" cxnId="{07D8007F-967B-4DC7-A95E-73F100794B95}">
      <dgm:prSet/>
      <dgm:spPr/>
      <dgm:t>
        <a:bodyPr/>
        <a:lstStyle/>
        <a:p>
          <a:endParaRPr lang="zh-TW" altLang="en-US"/>
        </a:p>
      </dgm:t>
    </dgm:pt>
    <dgm:pt modelId="{36431CCD-4D5A-4CB3-9E3E-AEC2A6C32D94}">
      <dgm:prSet phldrT="[文字]"/>
      <dgm:spPr/>
      <dgm:t>
        <a:bodyPr/>
        <a:lstStyle/>
        <a:p>
          <a:r>
            <a:rPr lang="en-US" altLang="zh-TW" dirty="0"/>
            <a:t>Chatroom</a:t>
          </a:r>
          <a:endParaRPr lang="zh-TW" altLang="en-US" dirty="0"/>
        </a:p>
      </dgm:t>
    </dgm:pt>
    <dgm:pt modelId="{43AB25FE-4FD2-4AEF-A41D-917218DB185E}" type="parTrans" cxnId="{1D2C3097-0A62-40EB-A0BD-1732080BFFD0}">
      <dgm:prSet/>
      <dgm:spPr/>
      <dgm:t>
        <a:bodyPr/>
        <a:lstStyle/>
        <a:p>
          <a:endParaRPr lang="zh-TW" altLang="en-US"/>
        </a:p>
      </dgm:t>
    </dgm:pt>
    <dgm:pt modelId="{1141486F-8DAB-4B11-8859-EF47B7D62752}" type="sibTrans" cxnId="{1D2C3097-0A62-40EB-A0BD-1732080BFFD0}">
      <dgm:prSet/>
      <dgm:spPr/>
      <dgm:t>
        <a:bodyPr/>
        <a:lstStyle/>
        <a:p>
          <a:endParaRPr lang="zh-TW" altLang="en-US"/>
        </a:p>
      </dgm:t>
    </dgm:pt>
    <dgm:pt modelId="{CA4ED96B-A793-416E-B57C-58171F48D2CC}">
      <dgm:prSet phldrT="[文字]"/>
      <dgm:spPr/>
      <dgm:t>
        <a:bodyPr/>
        <a:lstStyle/>
        <a:p>
          <a:r>
            <a:rPr lang="en-US" altLang="zh-TW" dirty="0"/>
            <a:t>Header</a:t>
          </a:r>
          <a:endParaRPr lang="zh-TW" altLang="en-US" dirty="0"/>
        </a:p>
      </dgm:t>
    </dgm:pt>
    <dgm:pt modelId="{4EAC6176-FCD3-4D30-9879-C137C9EBDDFA}" type="parTrans" cxnId="{29AF5232-AF46-481F-9413-2D46C1543181}">
      <dgm:prSet/>
      <dgm:spPr/>
      <dgm:t>
        <a:bodyPr/>
        <a:lstStyle/>
        <a:p>
          <a:endParaRPr lang="zh-TW" altLang="en-US"/>
        </a:p>
      </dgm:t>
    </dgm:pt>
    <dgm:pt modelId="{59698487-3935-4C52-B1A5-7062AC9D8ED8}" type="sibTrans" cxnId="{29AF5232-AF46-481F-9413-2D46C1543181}">
      <dgm:prSet/>
      <dgm:spPr/>
      <dgm:t>
        <a:bodyPr/>
        <a:lstStyle/>
        <a:p>
          <a:endParaRPr lang="zh-TW" altLang="en-US"/>
        </a:p>
      </dgm:t>
    </dgm:pt>
    <dgm:pt modelId="{2F8839ED-E878-47EC-9C35-3A2379C66385}">
      <dgm:prSet phldrT="[文字]"/>
      <dgm:spPr/>
      <dgm:t>
        <a:bodyPr/>
        <a:lstStyle/>
        <a:p>
          <a:r>
            <a:rPr lang="en-US" altLang="zh-TW" dirty="0" err="1"/>
            <a:t>SearchBar</a:t>
          </a:r>
          <a:endParaRPr lang="zh-TW" altLang="en-US" dirty="0"/>
        </a:p>
      </dgm:t>
    </dgm:pt>
    <dgm:pt modelId="{72BB1F26-7237-4B5F-9E8B-AFE8061B124F}" type="parTrans" cxnId="{55C4CF5A-4F24-4959-BB0C-A86F1382999B}">
      <dgm:prSet/>
      <dgm:spPr/>
      <dgm:t>
        <a:bodyPr/>
        <a:lstStyle/>
        <a:p>
          <a:endParaRPr lang="zh-TW" altLang="en-US"/>
        </a:p>
      </dgm:t>
    </dgm:pt>
    <dgm:pt modelId="{DFAD4246-BF27-4D87-8E76-BA8EFDDBB165}" type="sibTrans" cxnId="{55C4CF5A-4F24-4959-BB0C-A86F1382999B}">
      <dgm:prSet/>
      <dgm:spPr/>
      <dgm:t>
        <a:bodyPr/>
        <a:lstStyle/>
        <a:p>
          <a:endParaRPr lang="zh-TW" altLang="en-US"/>
        </a:p>
      </dgm:t>
    </dgm:pt>
    <dgm:pt modelId="{B62201B6-C124-42EE-8327-B2B3B9A964E8}">
      <dgm:prSet phldrT="[文字]"/>
      <dgm:spPr/>
      <dgm:t>
        <a:bodyPr/>
        <a:lstStyle/>
        <a:p>
          <a:r>
            <a:rPr lang="en-US" altLang="zh-TW" dirty="0" err="1"/>
            <a:t>MessageList</a:t>
          </a:r>
          <a:endParaRPr lang="zh-TW" altLang="en-US" dirty="0"/>
        </a:p>
      </dgm:t>
    </dgm:pt>
    <dgm:pt modelId="{FE7AA9E8-D259-47FB-881C-869CD60EFBA5}" type="parTrans" cxnId="{65FF34E9-2D82-40D3-92AD-23AE3332EDA7}">
      <dgm:prSet/>
      <dgm:spPr/>
      <dgm:t>
        <a:bodyPr/>
        <a:lstStyle/>
        <a:p>
          <a:endParaRPr lang="zh-TW" altLang="en-US"/>
        </a:p>
      </dgm:t>
    </dgm:pt>
    <dgm:pt modelId="{F412507D-8B2D-4F7E-B3C8-0C39F5E2E576}" type="sibTrans" cxnId="{65FF34E9-2D82-40D3-92AD-23AE3332EDA7}">
      <dgm:prSet/>
      <dgm:spPr/>
      <dgm:t>
        <a:bodyPr/>
        <a:lstStyle/>
        <a:p>
          <a:endParaRPr lang="zh-TW" altLang="en-US"/>
        </a:p>
      </dgm:t>
    </dgm:pt>
    <dgm:pt modelId="{5DB4EB00-7744-43F2-9FE6-96E659D1B777}">
      <dgm:prSet phldrT="[文字]"/>
      <dgm:spPr/>
      <dgm:t>
        <a:bodyPr/>
        <a:lstStyle/>
        <a:p>
          <a:r>
            <a:rPr lang="en-US" altLang="zh-TW" dirty="0" err="1"/>
            <a:t>InputForm</a:t>
          </a:r>
          <a:endParaRPr lang="zh-TW" altLang="en-US" dirty="0"/>
        </a:p>
      </dgm:t>
    </dgm:pt>
    <dgm:pt modelId="{159F8B6F-C287-4DCC-84B7-6BE5471016DB}" type="parTrans" cxnId="{C7FE919F-18EB-44FE-9B6F-09A5950111D2}">
      <dgm:prSet/>
      <dgm:spPr/>
      <dgm:t>
        <a:bodyPr/>
        <a:lstStyle/>
        <a:p>
          <a:endParaRPr lang="zh-TW" altLang="en-US"/>
        </a:p>
      </dgm:t>
    </dgm:pt>
    <dgm:pt modelId="{84BD9AC6-E6EF-4BB1-B304-C10EB8761A2D}" type="sibTrans" cxnId="{C7FE919F-18EB-44FE-9B6F-09A5950111D2}">
      <dgm:prSet/>
      <dgm:spPr/>
      <dgm:t>
        <a:bodyPr/>
        <a:lstStyle/>
        <a:p>
          <a:endParaRPr lang="zh-TW" altLang="en-US"/>
        </a:p>
      </dgm:t>
    </dgm:pt>
    <dgm:pt modelId="{3678076F-70E8-4B10-8ED9-732AF3DC4966}" type="pres">
      <dgm:prSet presAssocID="{5A93AB48-064E-4749-ACD2-F5A13A97C63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216821A-1788-44BF-AA9C-59A672628FFA}" type="pres">
      <dgm:prSet presAssocID="{C562408D-DBA6-49FF-B7F0-9EA51A9CD07D}" presName="hierRoot1" presStyleCnt="0"/>
      <dgm:spPr/>
    </dgm:pt>
    <dgm:pt modelId="{04C15052-DABF-4312-8F88-BDE9804E7EC9}" type="pres">
      <dgm:prSet presAssocID="{C562408D-DBA6-49FF-B7F0-9EA51A9CD07D}" presName="composite" presStyleCnt="0"/>
      <dgm:spPr/>
    </dgm:pt>
    <dgm:pt modelId="{CE767A42-8F9E-418F-BBB9-476787BDFBC4}" type="pres">
      <dgm:prSet presAssocID="{C562408D-DBA6-49FF-B7F0-9EA51A9CD07D}" presName="background" presStyleLbl="node0" presStyleIdx="0" presStyleCnt="1"/>
      <dgm:spPr/>
    </dgm:pt>
    <dgm:pt modelId="{0A054CA6-399F-497C-B0C4-CF25EF954844}" type="pres">
      <dgm:prSet presAssocID="{C562408D-DBA6-49FF-B7F0-9EA51A9CD07D}" presName="text" presStyleLbl="fgAcc0" presStyleIdx="0" presStyleCnt="1">
        <dgm:presLayoutVars>
          <dgm:chPref val="3"/>
        </dgm:presLayoutVars>
      </dgm:prSet>
      <dgm:spPr/>
    </dgm:pt>
    <dgm:pt modelId="{FE543086-E0DA-4273-B899-0289FAC53F9C}" type="pres">
      <dgm:prSet presAssocID="{C562408D-DBA6-49FF-B7F0-9EA51A9CD07D}" presName="hierChild2" presStyleCnt="0"/>
      <dgm:spPr/>
    </dgm:pt>
    <dgm:pt modelId="{A4864244-4315-45B6-9041-3764AD073694}" type="pres">
      <dgm:prSet presAssocID="{41AC6EB0-2A1D-44C4-8F22-74477DAD5CBA}" presName="Name10" presStyleLbl="parChTrans1D2" presStyleIdx="0" presStyleCnt="2"/>
      <dgm:spPr/>
    </dgm:pt>
    <dgm:pt modelId="{075F470C-A8AD-4E05-888E-C2D779271E77}" type="pres">
      <dgm:prSet presAssocID="{EADE7C9F-C1A0-4E08-AF93-B9ABE34982FF}" presName="hierRoot2" presStyleCnt="0"/>
      <dgm:spPr/>
    </dgm:pt>
    <dgm:pt modelId="{FED2FDEF-E2B2-4341-99E2-E179B05B4F21}" type="pres">
      <dgm:prSet presAssocID="{EADE7C9F-C1A0-4E08-AF93-B9ABE34982FF}" presName="composite2" presStyleCnt="0"/>
      <dgm:spPr/>
    </dgm:pt>
    <dgm:pt modelId="{BE59ABA2-727F-49B9-9D63-F24009E3328D}" type="pres">
      <dgm:prSet presAssocID="{EADE7C9F-C1A0-4E08-AF93-B9ABE34982FF}" presName="background2" presStyleLbl="node2" presStyleIdx="0" presStyleCnt="2"/>
      <dgm:spPr/>
    </dgm:pt>
    <dgm:pt modelId="{962F1A23-96ED-4069-BA6F-A5EC580C9B46}" type="pres">
      <dgm:prSet presAssocID="{EADE7C9F-C1A0-4E08-AF93-B9ABE34982FF}" presName="text2" presStyleLbl="fgAcc2" presStyleIdx="0" presStyleCnt="2">
        <dgm:presLayoutVars>
          <dgm:chPref val="3"/>
        </dgm:presLayoutVars>
      </dgm:prSet>
      <dgm:spPr/>
    </dgm:pt>
    <dgm:pt modelId="{F2E0CC02-822D-477D-84F8-FE4293AC9C89}" type="pres">
      <dgm:prSet presAssocID="{EADE7C9F-C1A0-4E08-AF93-B9ABE34982FF}" presName="hierChild3" presStyleCnt="0"/>
      <dgm:spPr/>
    </dgm:pt>
    <dgm:pt modelId="{15484281-51A5-4354-ABC9-BABBE92A0652}" type="pres">
      <dgm:prSet presAssocID="{0BF3BA01-E7F3-4B98-99FC-887E7CEC1291}" presName="Name17" presStyleLbl="parChTrans1D3" presStyleIdx="0" presStyleCnt="6"/>
      <dgm:spPr/>
    </dgm:pt>
    <dgm:pt modelId="{EAB4B172-99EF-4E8D-826A-8A340CDE3417}" type="pres">
      <dgm:prSet presAssocID="{FC1CC728-A81E-4985-AF6A-B3551AEDDE3F}" presName="hierRoot3" presStyleCnt="0"/>
      <dgm:spPr/>
    </dgm:pt>
    <dgm:pt modelId="{9EEF4AFE-58CA-48CA-AC58-67336F4E9C2A}" type="pres">
      <dgm:prSet presAssocID="{FC1CC728-A81E-4985-AF6A-B3551AEDDE3F}" presName="composite3" presStyleCnt="0"/>
      <dgm:spPr/>
    </dgm:pt>
    <dgm:pt modelId="{C3AFC12B-D58D-4E1B-AB67-89E21C5AE0FD}" type="pres">
      <dgm:prSet presAssocID="{FC1CC728-A81E-4985-AF6A-B3551AEDDE3F}" presName="background3" presStyleLbl="node3" presStyleIdx="0" presStyleCnt="6"/>
      <dgm:spPr/>
    </dgm:pt>
    <dgm:pt modelId="{9F3DEA4D-427C-42F3-9BDF-62A656858221}" type="pres">
      <dgm:prSet presAssocID="{FC1CC728-A81E-4985-AF6A-B3551AEDDE3F}" presName="text3" presStyleLbl="fgAcc3" presStyleIdx="0" presStyleCnt="6">
        <dgm:presLayoutVars>
          <dgm:chPref val="3"/>
        </dgm:presLayoutVars>
      </dgm:prSet>
      <dgm:spPr/>
    </dgm:pt>
    <dgm:pt modelId="{7C53DF39-E18E-41E4-8469-9615B6313ED0}" type="pres">
      <dgm:prSet presAssocID="{FC1CC728-A81E-4985-AF6A-B3551AEDDE3F}" presName="hierChild4" presStyleCnt="0"/>
      <dgm:spPr/>
    </dgm:pt>
    <dgm:pt modelId="{2BE277F9-B817-461D-A7E9-425CA6594E57}" type="pres">
      <dgm:prSet presAssocID="{72BB1F26-7237-4B5F-9E8B-AFE8061B124F}" presName="Name17" presStyleLbl="parChTrans1D3" presStyleIdx="1" presStyleCnt="6"/>
      <dgm:spPr/>
    </dgm:pt>
    <dgm:pt modelId="{37C13EEF-D8A5-4B18-8160-A9A61362A3D1}" type="pres">
      <dgm:prSet presAssocID="{2F8839ED-E878-47EC-9C35-3A2379C66385}" presName="hierRoot3" presStyleCnt="0"/>
      <dgm:spPr/>
    </dgm:pt>
    <dgm:pt modelId="{77D53121-B415-48DE-8CA5-3395AF523BAD}" type="pres">
      <dgm:prSet presAssocID="{2F8839ED-E878-47EC-9C35-3A2379C66385}" presName="composite3" presStyleCnt="0"/>
      <dgm:spPr/>
    </dgm:pt>
    <dgm:pt modelId="{8C750820-D22B-4489-98E0-ED2A416D71B9}" type="pres">
      <dgm:prSet presAssocID="{2F8839ED-E878-47EC-9C35-3A2379C66385}" presName="background3" presStyleLbl="node3" presStyleIdx="1" presStyleCnt="6"/>
      <dgm:spPr/>
    </dgm:pt>
    <dgm:pt modelId="{31F76F70-F73E-45F4-89CD-2B05437A6C5A}" type="pres">
      <dgm:prSet presAssocID="{2F8839ED-E878-47EC-9C35-3A2379C66385}" presName="text3" presStyleLbl="fgAcc3" presStyleIdx="1" presStyleCnt="6">
        <dgm:presLayoutVars>
          <dgm:chPref val="3"/>
        </dgm:presLayoutVars>
      </dgm:prSet>
      <dgm:spPr/>
    </dgm:pt>
    <dgm:pt modelId="{7F578C0D-EFFD-48FE-9918-212A8E7D9A26}" type="pres">
      <dgm:prSet presAssocID="{2F8839ED-E878-47EC-9C35-3A2379C66385}" presName="hierChild4" presStyleCnt="0"/>
      <dgm:spPr/>
    </dgm:pt>
    <dgm:pt modelId="{26376972-2643-4AC8-87D0-18C744B97C52}" type="pres">
      <dgm:prSet presAssocID="{631D9ABF-D35D-4562-B668-8FAB9489F353}" presName="Name17" presStyleLbl="parChTrans1D3" presStyleIdx="2" presStyleCnt="6"/>
      <dgm:spPr/>
    </dgm:pt>
    <dgm:pt modelId="{CA75E225-DE46-4620-8ED8-FC3A5ED64CA2}" type="pres">
      <dgm:prSet presAssocID="{32495808-3E25-4724-B00F-E0B4A8F0243C}" presName="hierRoot3" presStyleCnt="0"/>
      <dgm:spPr/>
    </dgm:pt>
    <dgm:pt modelId="{F60567A1-ADFB-4E32-A2D0-BCDFC3F66A4D}" type="pres">
      <dgm:prSet presAssocID="{32495808-3E25-4724-B00F-E0B4A8F0243C}" presName="composite3" presStyleCnt="0"/>
      <dgm:spPr/>
    </dgm:pt>
    <dgm:pt modelId="{3547BD04-FF9E-48C7-8E1C-4E0D823BA2EE}" type="pres">
      <dgm:prSet presAssocID="{32495808-3E25-4724-B00F-E0B4A8F0243C}" presName="background3" presStyleLbl="node3" presStyleIdx="2" presStyleCnt="6"/>
      <dgm:spPr/>
    </dgm:pt>
    <dgm:pt modelId="{5C9595C6-4A2E-4E60-9301-C921AB951595}" type="pres">
      <dgm:prSet presAssocID="{32495808-3E25-4724-B00F-E0B4A8F0243C}" presName="text3" presStyleLbl="fgAcc3" presStyleIdx="2" presStyleCnt="6">
        <dgm:presLayoutVars>
          <dgm:chPref val="3"/>
        </dgm:presLayoutVars>
      </dgm:prSet>
      <dgm:spPr/>
    </dgm:pt>
    <dgm:pt modelId="{9D33FD06-39B5-40A4-AFFF-0A94EDCBB5A2}" type="pres">
      <dgm:prSet presAssocID="{32495808-3E25-4724-B00F-E0B4A8F0243C}" presName="hierChild4" presStyleCnt="0"/>
      <dgm:spPr/>
    </dgm:pt>
    <dgm:pt modelId="{435DE6B7-5BF7-4B3E-ADAB-2B1AA2EE8DBD}" type="pres">
      <dgm:prSet presAssocID="{43AB25FE-4FD2-4AEF-A41D-917218DB185E}" presName="Name10" presStyleLbl="parChTrans1D2" presStyleIdx="1" presStyleCnt="2"/>
      <dgm:spPr/>
    </dgm:pt>
    <dgm:pt modelId="{3A2101E9-C15D-425A-B547-B313285C9F69}" type="pres">
      <dgm:prSet presAssocID="{36431CCD-4D5A-4CB3-9E3E-AEC2A6C32D94}" presName="hierRoot2" presStyleCnt="0"/>
      <dgm:spPr/>
    </dgm:pt>
    <dgm:pt modelId="{15687382-B393-4D91-845D-A222E22109D2}" type="pres">
      <dgm:prSet presAssocID="{36431CCD-4D5A-4CB3-9E3E-AEC2A6C32D94}" presName="composite2" presStyleCnt="0"/>
      <dgm:spPr/>
    </dgm:pt>
    <dgm:pt modelId="{C84DF04B-4614-4F6F-A30E-6C656CB09142}" type="pres">
      <dgm:prSet presAssocID="{36431CCD-4D5A-4CB3-9E3E-AEC2A6C32D94}" presName="background2" presStyleLbl="node2" presStyleIdx="1" presStyleCnt="2"/>
      <dgm:spPr/>
    </dgm:pt>
    <dgm:pt modelId="{97497270-4FD6-46C9-B1AB-B02712FE4494}" type="pres">
      <dgm:prSet presAssocID="{36431CCD-4D5A-4CB3-9E3E-AEC2A6C32D94}" presName="text2" presStyleLbl="fgAcc2" presStyleIdx="1" presStyleCnt="2">
        <dgm:presLayoutVars>
          <dgm:chPref val="3"/>
        </dgm:presLayoutVars>
      </dgm:prSet>
      <dgm:spPr/>
    </dgm:pt>
    <dgm:pt modelId="{CB97F7FC-E7AA-4EBB-88C9-A78F7BCDC2B7}" type="pres">
      <dgm:prSet presAssocID="{36431CCD-4D5A-4CB3-9E3E-AEC2A6C32D94}" presName="hierChild3" presStyleCnt="0"/>
      <dgm:spPr/>
    </dgm:pt>
    <dgm:pt modelId="{876D3C2C-305F-4D13-B0AA-A29A8509A0EA}" type="pres">
      <dgm:prSet presAssocID="{4EAC6176-FCD3-4D30-9879-C137C9EBDDFA}" presName="Name17" presStyleLbl="parChTrans1D3" presStyleIdx="3" presStyleCnt="6"/>
      <dgm:spPr/>
    </dgm:pt>
    <dgm:pt modelId="{DFD32B77-BEE5-477E-A886-1EF10CE8B87F}" type="pres">
      <dgm:prSet presAssocID="{CA4ED96B-A793-416E-B57C-58171F48D2CC}" presName="hierRoot3" presStyleCnt="0"/>
      <dgm:spPr/>
    </dgm:pt>
    <dgm:pt modelId="{45821407-93B9-4F51-A3C2-1BCC427B342D}" type="pres">
      <dgm:prSet presAssocID="{CA4ED96B-A793-416E-B57C-58171F48D2CC}" presName="composite3" presStyleCnt="0"/>
      <dgm:spPr/>
    </dgm:pt>
    <dgm:pt modelId="{B7EBA1D6-3122-48B0-8B5F-8272AF4C5354}" type="pres">
      <dgm:prSet presAssocID="{CA4ED96B-A793-416E-B57C-58171F48D2CC}" presName="background3" presStyleLbl="node3" presStyleIdx="3" presStyleCnt="6"/>
      <dgm:spPr/>
    </dgm:pt>
    <dgm:pt modelId="{8D70FDE3-62D5-45C3-85EE-AA4572A477F4}" type="pres">
      <dgm:prSet presAssocID="{CA4ED96B-A793-416E-B57C-58171F48D2CC}" presName="text3" presStyleLbl="fgAcc3" presStyleIdx="3" presStyleCnt="6">
        <dgm:presLayoutVars>
          <dgm:chPref val="3"/>
        </dgm:presLayoutVars>
      </dgm:prSet>
      <dgm:spPr/>
    </dgm:pt>
    <dgm:pt modelId="{E6D2E0D9-D1E9-4B5A-87BF-7555CA1A5B29}" type="pres">
      <dgm:prSet presAssocID="{CA4ED96B-A793-416E-B57C-58171F48D2CC}" presName="hierChild4" presStyleCnt="0"/>
      <dgm:spPr/>
    </dgm:pt>
    <dgm:pt modelId="{84848D69-6211-40D2-9ED6-D720EA788047}" type="pres">
      <dgm:prSet presAssocID="{FE7AA9E8-D259-47FB-881C-869CD60EFBA5}" presName="Name17" presStyleLbl="parChTrans1D3" presStyleIdx="4" presStyleCnt="6"/>
      <dgm:spPr/>
    </dgm:pt>
    <dgm:pt modelId="{69F7E720-D171-4077-9674-75F3660EBFB5}" type="pres">
      <dgm:prSet presAssocID="{B62201B6-C124-42EE-8327-B2B3B9A964E8}" presName="hierRoot3" presStyleCnt="0"/>
      <dgm:spPr/>
    </dgm:pt>
    <dgm:pt modelId="{DFD61928-9EB0-4010-8F47-FEC60E4A06C4}" type="pres">
      <dgm:prSet presAssocID="{B62201B6-C124-42EE-8327-B2B3B9A964E8}" presName="composite3" presStyleCnt="0"/>
      <dgm:spPr/>
    </dgm:pt>
    <dgm:pt modelId="{545A7809-BDF3-4AD8-8B64-301E2B92904A}" type="pres">
      <dgm:prSet presAssocID="{B62201B6-C124-42EE-8327-B2B3B9A964E8}" presName="background3" presStyleLbl="node3" presStyleIdx="4" presStyleCnt="6"/>
      <dgm:spPr/>
    </dgm:pt>
    <dgm:pt modelId="{E5C54AAB-364A-4692-AEFE-ACB6B96C4A87}" type="pres">
      <dgm:prSet presAssocID="{B62201B6-C124-42EE-8327-B2B3B9A964E8}" presName="text3" presStyleLbl="fgAcc3" presStyleIdx="4" presStyleCnt="6">
        <dgm:presLayoutVars>
          <dgm:chPref val="3"/>
        </dgm:presLayoutVars>
      </dgm:prSet>
      <dgm:spPr/>
    </dgm:pt>
    <dgm:pt modelId="{EB28CB53-57A7-480A-BB3E-25A37CC91F79}" type="pres">
      <dgm:prSet presAssocID="{B62201B6-C124-42EE-8327-B2B3B9A964E8}" presName="hierChild4" presStyleCnt="0"/>
      <dgm:spPr/>
    </dgm:pt>
    <dgm:pt modelId="{FA16906D-90E9-4D5D-A35F-EC22A4349338}" type="pres">
      <dgm:prSet presAssocID="{159F8B6F-C287-4DCC-84B7-6BE5471016DB}" presName="Name17" presStyleLbl="parChTrans1D3" presStyleIdx="5" presStyleCnt="6"/>
      <dgm:spPr/>
    </dgm:pt>
    <dgm:pt modelId="{CDF02F23-E6AF-4789-8C48-204CA4339409}" type="pres">
      <dgm:prSet presAssocID="{5DB4EB00-7744-43F2-9FE6-96E659D1B777}" presName="hierRoot3" presStyleCnt="0"/>
      <dgm:spPr/>
    </dgm:pt>
    <dgm:pt modelId="{FC0FE736-6BDA-4448-A29C-128D28EFF314}" type="pres">
      <dgm:prSet presAssocID="{5DB4EB00-7744-43F2-9FE6-96E659D1B777}" presName="composite3" presStyleCnt="0"/>
      <dgm:spPr/>
    </dgm:pt>
    <dgm:pt modelId="{9E70E3DF-53D0-495E-B154-67BE8469390A}" type="pres">
      <dgm:prSet presAssocID="{5DB4EB00-7744-43F2-9FE6-96E659D1B777}" presName="background3" presStyleLbl="node3" presStyleIdx="5" presStyleCnt="6"/>
      <dgm:spPr/>
    </dgm:pt>
    <dgm:pt modelId="{F0995B05-219E-4D0A-A9D4-966EBBE24183}" type="pres">
      <dgm:prSet presAssocID="{5DB4EB00-7744-43F2-9FE6-96E659D1B777}" presName="text3" presStyleLbl="fgAcc3" presStyleIdx="5" presStyleCnt="6">
        <dgm:presLayoutVars>
          <dgm:chPref val="3"/>
        </dgm:presLayoutVars>
      </dgm:prSet>
      <dgm:spPr/>
    </dgm:pt>
    <dgm:pt modelId="{D4FE2955-3778-4E56-9747-7F32EC361932}" type="pres">
      <dgm:prSet presAssocID="{5DB4EB00-7744-43F2-9FE6-96E659D1B777}" presName="hierChild4" presStyleCnt="0"/>
      <dgm:spPr/>
    </dgm:pt>
  </dgm:ptLst>
  <dgm:cxnLst>
    <dgm:cxn modelId="{C4F97C0B-2381-416A-87FB-A3150C163657}" type="presOf" srcId="{5DB4EB00-7744-43F2-9FE6-96E659D1B777}" destId="{F0995B05-219E-4D0A-A9D4-966EBBE24183}" srcOrd="0" destOrd="0" presId="urn:microsoft.com/office/officeart/2005/8/layout/hierarchy1"/>
    <dgm:cxn modelId="{04697915-3F50-47C3-B86B-E5503B54AB46}" type="presOf" srcId="{5A93AB48-064E-4749-ACD2-F5A13A97C639}" destId="{3678076F-70E8-4B10-8ED9-732AF3DC4966}" srcOrd="0" destOrd="0" presId="urn:microsoft.com/office/officeart/2005/8/layout/hierarchy1"/>
    <dgm:cxn modelId="{BB10C01F-C6B0-4A08-A68E-0C518BBC1075}" srcId="{5A93AB48-064E-4749-ACD2-F5A13A97C639}" destId="{C562408D-DBA6-49FF-B7F0-9EA51A9CD07D}" srcOrd="0" destOrd="0" parTransId="{0CF6DC63-DBE1-48C7-B4D3-87DAF3EE6F0B}" sibTransId="{7515585D-47A8-410F-A12C-1F7A9169BDB9}"/>
    <dgm:cxn modelId="{29AF5232-AF46-481F-9413-2D46C1543181}" srcId="{36431CCD-4D5A-4CB3-9E3E-AEC2A6C32D94}" destId="{CA4ED96B-A793-416E-B57C-58171F48D2CC}" srcOrd="0" destOrd="0" parTransId="{4EAC6176-FCD3-4D30-9879-C137C9EBDDFA}" sibTransId="{59698487-3935-4C52-B1A5-7062AC9D8ED8}"/>
    <dgm:cxn modelId="{7D19B632-BA35-40B2-9B1E-1A99C69FB1AC}" type="presOf" srcId="{2F8839ED-E878-47EC-9C35-3A2379C66385}" destId="{31F76F70-F73E-45F4-89CD-2B05437A6C5A}" srcOrd="0" destOrd="0" presId="urn:microsoft.com/office/officeart/2005/8/layout/hierarchy1"/>
    <dgm:cxn modelId="{51069264-0EB7-4F2D-B4E0-4E3A859B9A86}" type="presOf" srcId="{43AB25FE-4FD2-4AEF-A41D-917218DB185E}" destId="{435DE6B7-5BF7-4B3E-ADAB-2B1AA2EE8DBD}" srcOrd="0" destOrd="0" presId="urn:microsoft.com/office/officeart/2005/8/layout/hierarchy1"/>
    <dgm:cxn modelId="{083E9B47-A50B-4789-B251-860BE72680AA}" type="presOf" srcId="{41AC6EB0-2A1D-44C4-8F22-74477DAD5CBA}" destId="{A4864244-4315-45B6-9041-3764AD073694}" srcOrd="0" destOrd="0" presId="urn:microsoft.com/office/officeart/2005/8/layout/hierarchy1"/>
    <dgm:cxn modelId="{8F92E572-1BB9-48CB-BF0A-359A08D1D07C}" type="presOf" srcId="{159F8B6F-C287-4DCC-84B7-6BE5471016DB}" destId="{FA16906D-90E9-4D5D-A35F-EC22A4349338}" srcOrd="0" destOrd="0" presId="urn:microsoft.com/office/officeart/2005/8/layout/hierarchy1"/>
    <dgm:cxn modelId="{55C4CF5A-4F24-4959-BB0C-A86F1382999B}" srcId="{EADE7C9F-C1A0-4E08-AF93-B9ABE34982FF}" destId="{2F8839ED-E878-47EC-9C35-3A2379C66385}" srcOrd="1" destOrd="0" parTransId="{72BB1F26-7237-4B5F-9E8B-AFE8061B124F}" sibTransId="{DFAD4246-BF27-4D87-8E76-BA8EFDDBB165}"/>
    <dgm:cxn modelId="{07D8007F-967B-4DC7-A95E-73F100794B95}" srcId="{EADE7C9F-C1A0-4E08-AF93-B9ABE34982FF}" destId="{32495808-3E25-4724-B00F-E0B4A8F0243C}" srcOrd="2" destOrd="0" parTransId="{631D9ABF-D35D-4562-B668-8FAB9489F353}" sibTransId="{6A15B677-2232-43FE-93AD-29CBE2A957AC}"/>
    <dgm:cxn modelId="{EB62E087-91EF-4495-BA60-2B71A326D912}" type="presOf" srcId="{36431CCD-4D5A-4CB3-9E3E-AEC2A6C32D94}" destId="{97497270-4FD6-46C9-B1AB-B02712FE4494}" srcOrd="0" destOrd="0" presId="urn:microsoft.com/office/officeart/2005/8/layout/hierarchy1"/>
    <dgm:cxn modelId="{FE365992-8A4F-4CC4-B59D-9265ECF41930}" type="presOf" srcId="{C562408D-DBA6-49FF-B7F0-9EA51A9CD07D}" destId="{0A054CA6-399F-497C-B0C4-CF25EF954844}" srcOrd="0" destOrd="0" presId="urn:microsoft.com/office/officeart/2005/8/layout/hierarchy1"/>
    <dgm:cxn modelId="{1D2C3097-0A62-40EB-A0BD-1732080BFFD0}" srcId="{C562408D-DBA6-49FF-B7F0-9EA51A9CD07D}" destId="{36431CCD-4D5A-4CB3-9E3E-AEC2A6C32D94}" srcOrd="1" destOrd="0" parTransId="{43AB25FE-4FD2-4AEF-A41D-917218DB185E}" sibTransId="{1141486F-8DAB-4B11-8859-EF47B7D62752}"/>
    <dgm:cxn modelId="{7321B59B-AEF5-45A9-BC0E-A3920CB9EE99}" type="presOf" srcId="{0BF3BA01-E7F3-4B98-99FC-887E7CEC1291}" destId="{15484281-51A5-4354-ABC9-BABBE92A0652}" srcOrd="0" destOrd="0" presId="urn:microsoft.com/office/officeart/2005/8/layout/hierarchy1"/>
    <dgm:cxn modelId="{C7FE919F-18EB-44FE-9B6F-09A5950111D2}" srcId="{36431CCD-4D5A-4CB3-9E3E-AEC2A6C32D94}" destId="{5DB4EB00-7744-43F2-9FE6-96E659D1B777}" srcOrd="2" destOrd="0" parTransId="{159F8B6F-C287-4DCC-84B7-6BE5471016DB}" sibTransId="{84BD9AC6-E6EF-4BB1-B304-C10EB8761A2D}"/>
    <dgm:cxn modelId="{A17BC2A1-7882-445E-A88A-428A95DF02B1}" type="presOf" srcId="{FC1CC728-A81E-4985-AF6A-B3551AEDDE3F}" destId="{9F3DEA4D-427C-42F3-9BDF-62A656858221}" srcOrd="0" destOrd="0" presId="urn:microsoft.com/office/officeart/2005/8/layout/hierarchy1"/>
    <dgm:cxn modelId="{DD9454AB-725C-4E29-AC29-90CE881AF3A5}" srcId="{C562408D-DBA6-49FF-B7F0-9EA51A9CD07D}" destId="{EADE7C9F-C1A0-4E08-AF93-B9ABE34982FF}" srcOrd="0" destOrd="0" parTransId="{41AC6EB0-2A1D-44C4-8F22-74477DAD5CBA}" sibTransId="{5EFB1626-5C0A-474B-BB9F-91488B205CFE}"/>
    <dgm:cxn modelId="{802547AE-536C-41B9-8523-C1C5A1FA43D1}" type="presOf" srcId="{FE7AA9E8-D259-47FB-881C-869CD60EFBA5}" destId="{84848D69-6211-40D2-9ED6-D720EA788047}" srcOrd="0" destOrd="0" presId="urn:microsoft.com/office/officeart/2005/8/layout/hierarchy1"/>
    <dgm:cxn modelId="{621475B3-3A18-4B58-96EC-769C834D9866}" srcId="{EADE7C9F-C1A0-4E08-AF93-B9ABE34982FF}" destId="{FC1CC728-A81E-4985-AF6A-B3551AEDDE3F}" srcOrd="0" destOrd="0" parTransId="{0BF3BA01-E7F3-4B98-99FC-887E7CEC1291}" sibTransId="{A137757B-D37C-4793-8798-ACB4F6F663C9}"/>
    <dgm:cxn modelId="{ADF6CCB4-5E3B-46B7-9170-D7F9A5CCE4AB}" type="presOf" srcId="{4EAC6176-FCD3-4D30-9879-C137C9EBDDFA}" destId="{876D3C2C-305F-4D13-B0AA-A29A8509A0EA}" srcOrd="0" destOrd="0" presId="urn:microsoft.com/office/officeart/2005/8/layout/hierarchy1"/>
    <dgm:cxn modelId="{38A720CB-32F2-44F5-B6C5-5E069B46A9C2}" type="presOf" srcId="{B62201B6-C124-42EE-8327-B2B3B9A964E8}" destId="{E5C54AAB-364A-4692-AEFE-ACB6B96C4A87}" srcOrd="0" destOrd="0" presId="urn:microsoft.com/office/officeart/2005/8/layout/hierarchy1"/>
    <dgm:cxn modelId="{A3B855D0-4EC0-499A-9C96-26D0EF8D000A}" type="presOf" srcId="{631D9ABF-D35D-4562-B668-8FAB9489F353}" destId="{26376972-2643-4AC8-87D0-18C744B97C52}" srcOrd="0" destOrd="0" presId="urn:microsoft.com/office/officeart/2005/8/layout/hierarchy1"/>
    <dgm:cxn modelId="{FC6D15D5-F94C-4F3F-B9AB-160A564F9186}" type="presOf" srcId="{32495808-3E25-4724-B00F-E0B4A8F0243C}" destId="{5C9595C6-4A2E-4E60-9301-C921AB951595}" srcOrd="0" destOrd="0" presId="urn:microsoft.com/office/officeart/2005/8/layout/hierarchy1"/>
    <dgm:cxn modelId="{331487DC-2FA8-400D-BE0F-F1FBD6B1FEE2}" type="presOf" srcId="{CA4ED96B-A793-416E-B57C-58171F48D2CC}" destId="{8D70FDE3-62D5-45C3-85EE-AA4572A477F4}" srcOrd="0" destOrd="0" presId="urn:microsoft.com/office/officeart/2005/8/layout/hierarchy1"/>
    <dgm:cxn modelId="{FAFEC4E2-CDD4-4326-8DB5-BAF7267516A5}" type="presOf" srcId="{72BB1F26-7237-4B5F-9E8B-AFE8061B124F}" destId="{2BE277F9-B817-461D-A7E9-425CA6594E57}" srcOrd="0" destOrd="0" presId="urn:microsoft.com/office/officeart/2005/8/layout/hierarchy1"/>
    <dgm:cxn modelId="{65FF34E9-2D82-40D3-92AD-23AE3332EDA7}" srcId="{36431CCD-4D5A-4CB3-9E3E-AEC2A6C32D94}" destId="{B62201B6-C124-42EE-8327-B2B3B9A964E8}" srcOrd="1" destOrd="0" parTransId="{FE7AA9E8-D259-47FB-881C-869CD60EFBA5}" sibTransId="{F412507D-8B2D-4F7E-B3C8-0C39F5E2E576}"/>
    <dgm:cxn modelId="{320259FC-5EC3-42C6-9ABD-5AB1A5197326}" type="presOf" srcId="{EADE7C9F-C1A0-4E08-AF93-B9ABE34982FF}" destId="{962F1A23-96ED-4069-BA6F-A5EC580C9B46}" srcOrd="0" destOrd="0" presId="urn:microsoft.com/office/officeart/2005/8/layout/hierarchy1"/>
    <dgm:cxn modelId="{F91230DF-DB86-454C-BE4F-874DF7A6319D}" type="presParOf" srcId="{3678076F-70E8-4B10-8ED9-732AF3DC4966}" destId="{6216821A-1788-44BF-AA9C-59A672628FFA}" srcOrd="0" destOrd="0" presId="urn:microsoft.com/office/officeart/2005/8/layout/hierarchy1"/>
    <dgm:cxn modelId="{2CFC5323-36EF-4324-8692-E00B84E2F22D}" type="presParOf" srcId="{6216821A-1788-44BF-AA9C-59A672628FFA}" destId="{04C15052-DABF-4312-8F88-BDE9804E7EC9}" srcOrd="0" destOrd="0" presId="urn:microsoft.com/office/officeart/2005/8/layout/hierarchy1"/>
    <dgm:cxn modelId="{F1569474-5C8E-4ED5-BABB-9C3C5FDA3617}" type="presParOf" srcId="{04C15052-DABF-4312-8F88-BDE9804E7EC9}" destId="{CE767A42-8F9E-418F-BBB9-476787BDFBC4}" srcOrd="0" destOrd="0" presId="urn:microsoft.com/office/officeart/2005/8/layout/hierarchy1"/>
    <dgm:cxn modelId="{A238AACB-C377-43A9-ADE4-34AD9CE15F95}" type="presParOf" srcId="{04C15052-DABF-4312-8F88-BDE9804E7EC9}" destId="{0A054CA6-399F-497C-B0C4-CF25EF954844}" srcOrd="1" destOrd="0" presId="urn:microsoft.com/office/officeart/2005/8/layout/hierarchy1"/>
    <dgm:cxn modelId="{9824051E-5E90-4CE9-99E8-2F6FCCB78C92}" type="presParOf" srcId="{6216821A-1788-44BF-AA9C-59A672628FFA}" destId="{FE543086-E0DA-4273-B899-0289FAC53F9C}" srcOrd="1" destOrd="0" presId="urn:microsoft.com/office/officeart/2005/8/layout/hierarchy1"/>
    <dgm:cxn modelId="{0C8C45A9-91B8-4FDB-9F4E-7D9095315583}" type="presParOf" srcId="{FE543086-E0DA-4273-B899-0289FAC53F9C}" destId="{A4864244-4315-45B6-9041-3764AD073694}" srcOrd="0" destOrd="0" presId="urn:microsoft.com/office/officeart/2005/8/layout/hierarchy1"/>
    <dgm:cxn modelId="{080A417A-2A9A-4037-9016-8516334D3AA3}" type="presParOf" srcId="{FE543086-E0DA-4273-B899-0289FAC53F9C}" destId="{075F470C-A8AD-4E05-888E-C2D779271E77}" srcOrd="1" destOrd="0" presId="urn:microsoft.com/office/officeart/2005/8/layout/hierarchy1"/>
    <dgm:cxn modelId="{B47E93EF-F5F0-4424-B271-AF961D96908E}" type="presParOf" srcId="{075F470C-A8AD-4E05-888E-C2D779271E77}" destId="{FED2FDEF-E2B2-4341-99E2-E179B05B4F21}" srcOrd="0" destOrd="0" presId="urn:microsoft.com/office/officeart/2005/8/layout/hierarchy1"/>
    <dgm:cxn modelId="{6ADE02E9-C6C9-4366-BF15-C0D23FFED29E}" type="presParOf" srcId="{FED2FDEF-E2B2-4341-99E2-E179B05B4F21}" destId="{BE59ABA2-727F-49B9-9D63-F24009E3328D}" srcOrd="0" destOrd="0" presId="urn:microsoft.com/office/officeart/2005/8/layout/hierarchy1"/>
    <dgm:cxn modelId="{7C3F7808-16F0-4352-A9B3-A9A8C21633BC}" type="presParOf" srcId="{FED2FDEF-E2B2-4341-99E2-E179B05B4F21}" destId="{962F1A23-96ED-4069-BA6F-A5EC580C9B46}" srcOrd="1" destOrd="0" presId="urn:microsoft.com/office/officeart/2005/8/layout/hierarchy1"/>
    <dgm:cxn modelId="{A2696666-0206-4BCA-97AF-400E320AA7D9}" type="presParOf" srcId="{075F470C-A8AD-4E05-888E-C2D779271E77}" destId="{F2E0CC02-822D-477D-84F8-FE4293AC9C89}" srcOrd="1" destOrd="0" presId="urn:microsoft.com/office/officeart/2005/8/layout/hierarchy1"/>
    <dgm:cxn modelId="{B66CD03C-883F-43D1-9430-A7A5E9D71E46}" type="presParOf" srcId="{F2E0CC02-822D-477D-84F8-FE4293AC9C89}" destId="{15484281-51A5-4354-ABC9-BABBE92A0652}" srcOrd="0" destOrd="0" presId="urn:microsoft.com/office/officeart/2005/8/layout/hierarchy1"/>
    <dgm:cxn modelId="{204E8E42-733F-4587-8C89-9E1D44C8D88E}" type="presParOf" srcId="{F2E0CC02-822D-477D-84F8-FE4293AC9C89}" destId="{EAB4B172-99EF-4E8D-826A-8A340CDE3417}" srcOrd="1" destOrd="0" presId="urn:microsoft.com/office/officeart/2005/8/layout/hierarchy1"/>
    <dgm:cxn modelId="{B76D416F-5A8C-46B0-887E-092072BAFFAC}" type="presParOf" srcId="{EAB4B172-99EF-4E8D-826A-8A340CDE3417}" destId="{9EEF4AFE-58CA-48CA-AC58-67336F4E9C2A}" srcOrd="0" destOrd="0" presId="urn:microsoft.com/office/officeart/2005/8/layout/hierarchy1"/>
    <dgm:cxn modelId="{EA3CDBD8-EE1B-4AAB-8E3E-E6E07D5BB161}" type="presParOf" srcId="{9EEF4AFE-58CA-48CA-AC58-67336F4E9C2A}" destId="{C3AFC12B-D58D-4E1B-AB67-89E21C5AE0FD}" srcOrd="0" destOrd="0" presId="urn:microsoft.com/office/officeart/2005/8/layout/hierarchy1"/>
    <dgm:cxn modelId="{FDB4FBF2-A4CB-465F-B96B-C8D418772ED5}" type="presParOf" srcId="{9EEF4AFE-58CA-48CA-AC58-67336F4E9C2A}" destId="{9F3DEA4D-427C-42F3-9BDF-62A656858221}" srcOrd="1" destOrd="0" presId="urn:microsoft.com/office/officeart/2005/8/layout/hierarchy1"/>
    <dgm:cxn modelId="{6D1A8C9E-1298-4CC1-AD9A-DAE187F4E543}" type="presParOf" srcId="{EAB4B172-99EF-4E8D-826A-8A340CDE3417}" destId="{7C53DF39-E18E-41E4-8469-9615B6313ED0}" srcOrd="1" destOrd="0" presId="urn:microsoft.com/office/officeart/2005/8/layout/hierarchy1"/>
    <dgm:cxn modelId="{D91B431E-50E3-4E22-B4AA-074C4E6EFCA2}" type="presParOf" srcId="{F2E0CC02-822D-477D-84F8-FE4293AC9C89}" destId="{2BE277F9-B817-461D-A7E9-425CA6594E57}" srcOrd="2" destOrd="0" presId="urn:microsoft.com/office/officeart/2005/8/layout/hierarchy1"/>
    <dgm:cxn modelId="{57A77B14-645A-436F-ABE3-A53E25575B0D}" type="presParOf" srcId="{F2E0CC02-822D-477D-84F8-FE4293AC9C89}" destId="{37C13EEF-D8A5-4B18-8160-A9A61362A3D1}" srcOrd="3" destOrd="0" presId="urn:microsoft.com/office/officeart/2005/8/layout/hierarchy1"/>
    <dgm:cxn modelId="{BB815FEC-CD7F-4539-B724-B026B0AABEAE}" type="presParOf" srcId="{37C13EEF-D8A5-4B18-8160-A9A61362A3D1}" destId="{77D53121-B415-48DE-8CA5-3395AF523BAD}" srcOrd="0" destOrd="0" presId="urn:microsoft.com/office/officeart/2005/8/layout/hierarchy1"/>
    <dgm:cxn modelId="{91FD1324-C10D-416A-B12A-790FCA1B5BBE}" type="presParOf" srcId="{77D53121-B415-48DE-8CA5-3395AF523BAD}" destId="{8C750820-D22B-4489-98E0-ED2A416D71B9}" srcOrd="0" destOrd="0" presId="urn:microsoft.com/office/officeart/2005/8/layout/hierarchy1"/>
    <dgm:cxn modelId="{69832899-02EE-4B69-B428-8F819C4D2DA7}" type="presParOf" srcId="{77D53121-B415-48DE-8CA5-3395AF523BAD}" destId="{31F76F70-F73E-45F4-89CD-2B05437A6C5A}" srcOrd="1" destOrd="0" presId="urn:microsoft.com/office/officeart/2005/8/layout/hierarchy1"/>
    <dgm:cxn modelId="{EC04D2FB-EFB5-4638-B747-27489764C768}" type="presParOf" srcId="{37C13EEF-D8A5-4B18-8160-A9A61362A3D1}" destId="{7F578C0D-EFFD-48FE-9918-212A8E7D9A26}" srcOrd="1" destOrd="0" presId="urn:microsoft.com/office/officeart/2005/8/layout/hierarchy1"/>
    <dgm:cxn modelId="{DD93C8F2-747B-494A-B331-C6E287789EBE}" type="presParOf" srcId="{F2E0CC02-822D-477D-84F8-FE4293AC9C89}" destId="{26376972-2643-4AC8-87D0-18C744B97C52}" srcOrd="4" destOrd="0" presId="urn:microsoft.com/office/officeart/2005/8/layout/hierarchy1"/>
    <dgm:cxn modelId="{63C2BC86-F8F0-4C74-9872-30AD585D780C}" type="presParOf" srcId="{F2E0CC02-822D-477D-84F8-FE4293AC9C89}" destId="{CA75E225-DE46-4620-8ED8-FC3A5ED64CA2}" srcOrd="5" destOrd="0" presId="urn:microsoft.com/office/officeart/2005/8/layout/hierarchy1"/>
    <dgm:cxn modelId="{63BEAE48-5E8D-4C0A-887D-B2355E00D5B3}" type="presParOf" srcId="{CA75E225-DE46-4620-8ED8-FC3A5ED64CA2}" destId="{F60567A1-ADFB-4E32-A2D0-BCDFC3F66A4D}" srcOrd="0" destOrd="0" presId="urn:microsoft.com/office/officeart/2005/8/layout/hierarchy1"/>
    <dgm:cxn modelId="{06610720-1EA8-4B6A-B9D4-36D3722FE950}" type="presParOf" srcId="{F60567A1-ADFB-4E32-A2D0-BCDFC3F66A4D}" destId="{3547BD04-FF9E-48C7-8E1C-4E0D823BA2EE}" srcOrd="0" destOrd="0" presId="urn:microsoft.com/office/officeart/2005/8/layout/hierarchy1"/>
    <dgm:cxn modelId="{6A738A35-E199-41D1-AB5F-1C28E836797E}" type="presParOf" srcId="{F60567A1-ADFB-4E32-A2D0-BCDFC3F66A4D}" destId="{5C9595C6-4A2E-4E60-9301-C921AB951595}" srcOrd="1" destOrd="0" presId="urn:microsoft.com/office/officeart/2005/8/layout/hierarchy1"/>
    <dgm:cxn modelId="{37EE03A2-110E-4F44-8221-AF3CC4C6FFB3}" type="presParOf" srcId="{CA75E225-DE46-4620-8ED8-FC3A5ED64CA2}" destId="{9D33FD06-39B5-40A4-AFFF-0A94EDCBB5A2}" srcOrd="1" destOrd="0" presId="urn:microsoft.com/office/officeart/2005/8/layout/hierarchy1"/>
    <dgm:cxn modelId="{79CB9E35-4E74-4DB4-A8AB-CFEDC3E3ABF7}" type="presParOf" srcId="{FE543086-E0DA-4273-B899-0289FAC53F9C}" destId="{435DE6B7-5BF7-4B3E-ADAB-2B1AA2EE8DBD}" srcOrd="2" destOrd="0" presId="urn:microsoft.com/office/officeart/2005/8/layout/hierarchy1"/>
    <dgm:cxn modelId="{9481E593-5EEB-4332-8CFD-8678D1CDEDE9}" type="presParOf" srcId="{FE543086-E0DA-4273-B899-0289FAC53F9C}" destId="{3A2101E9-C15D-425A-B547-B313285C9F69}" srcOrd="3" destOrd="0" presId="urn:microsoft.com/office/officeart/2005/8/layout/hierarchy1"/>
    <dgm:cxn modelId="{673A2466-2992-4CA4-9D89-CA189048D562}" type="presParOf" srcId="{3A2101E9-C15D-425A-B547-B313285C9F69}" destId="{15687382-B393-4D91-845D-A222E22109D2}" srcOrd="0" destOrd="0" presId="urn:microsoft.com/office/officeart/2005/8/layout/hierarchy1"/>
    <dgm:cxn modelId="{5515F48A-EFD0-4809-B69A-673F162F072A}" type="presParOf" srcId="{15687382-B393-4D91-845D-A222E22109D2}" destId="{C84DF04B-4614-4F6F-A30E-6C656CB09142}" srcOrd="0" destOrd="0" presId="urn:microsoft.com/office/officeart/2005/8/layout/hierarchy1"/>
    <dgm:cxn modelId="{BFED4B51-E045-44C5-84D2-7739DC2E1784}" type="presParOf" srcId="{15687382-B393-4D91-845D-A222E22109D2}" destId="{97497270-4FD6-46C9-B1AB-B02712FE4494}" srcOrd="1" destOrd="0" presId="urn:microsoft.com/office/officeart/2005/8/layout/hierarchy1"/>
    <dgm:cxn modelId="{0727C273-1457-49A6-A983-21EC0ADC0231}" type="presParOf" srcId="{3A2101E9-C15D-425A-B547-B313285C9F69}" destId="{CB97F7FC-E7AA-4EBB-88C9-A78F7BCDC2B7}" srcOrd="1" destOrd="0" presId="urn:microsoft.com/office/officeart/2005/8/layout/hierarchy1"/>
    <dgm:cxn modelId="{A1C9DA37-0E09-4BC0-A3B7-66FA23E923E5}" type="presParOf" srcId="{CB97F7FC-E7AA-4EBB-88C9-A78F7BCDC2B7}" destId="{876D3C2C-305F-4D13-B0AA-A29A8509A0EA}" srcOrd="0" destOrd="0" presId="urn:microsoft.com/office/officeart/2005/8/layout/hierarchy1"/>
    <dgm:cxn modelId="{E1A727E0-922B-47B5-9209-9400B29C2954}" type="presParOf" srcId="{CB97F7FC-E7AA-4EBB-88C9-A78F7BCDC2B7}" destId="{DFD32B77-BEE5-477E-A886-1EF10CE8B87F}" srcOrd="1" destOrd="0" presId="urn:microsoft.com/office/officeart/2005/8/layout/hierarchy1"/>
    <dgm:cxn modelId="{152577B4-52B3-49E3-8294-44F7C91E612A}" type="presParOf" srcId="{DFD32B77-BEE5-477E-A886-1EF10CE8B87F}" destId="{45821407-93B9-4F51-A3C2-1BCC427B342D}" srcOrd="0" destOrd="0" presId="urn:microsoft.com/office/officeart/2005/8/layout/hierarchy1"/>
    <dgm:cxn modelId="{72C2CBFD-114F-4BDA-AE56-C7B5936935A5}" type="presParOf" srcId="{45821407-93B9-4F51-A3C2-1BCC427B342D}" destId="{B7EBA1D6-3122-48B0-8B5F-8272AF4C5354}" srcOrd="0" destOrd="0" presId="urn:microsoft.com/office/officeart/2005/8/layout/hierarchy1"/>
    <dgm:cxn modelId="{99639511-CB8F-476E-BB00-BF5D8280E952}" type="presParOf" srcId="{45821407-93B9-4F51-A3C2-1BCC427B342D}" destId="{8D70FDE3-62D5-45C3-85EE-AA4572A477F4}" srcOrd="1" destOrd="0" presId="urn:microsoft.com/office/officeart/2005/8/layout/hierarchy1"/>
    <dgm:cxn modelId="{99C7B7F5-300E-4FFB-87A7-C5EFE3E75B78}" type="presParOf" srcId="{DFD32B77-BEE5-477E-A886-1EF10CE8B87F}" destId="{E6D2E0D9-D1E9-4B5A-87BF-7555CA1A5B29}" srcOrd="1" destOrd="0" presId="urn:microsoft.com/office/officeart/2005/8/layout/hierarchy1"/>
    <dgm:cxn modelId="{F485FFD5-139E-4627-98C4-30C62C089C9B}" type="presParOf" srcId="{CB97F7FC-E7AA-4EBB-88C9-A78F7BCDC2B7}" destId="{84848D69-6211-40D2-9ED6-D720EA788047}" srcOrd="2" destOrd="0" presId="urn:microsoft.com/office/officeart/2005/8/layout/hierarchy1"/>
    <dgm:cxn modelId="{4784A92B-0013-4E38-8268-7FB61A9688EE}" type="presParOf" srcId="{CB97F7FC-E7AA-4EBB-88C9-A78F7BCDC2B7}" destId="{69F7E720-D171-4077-9674-75F3660EBFB5}" srcOrd="3" destOrd="0" presId="urn:microsoft.com/office/officeart/2005/8/layout/hierarchy1"/>
    <dgm:cxn modelId="{2BE4B9C7-C4D7-45B7-AE9F-55E264E32389}" type="presParOf" srcId="{69F7E720-D171-4077-9674-75F3660EBFB5}" destId="{DFD61928-9EB0-4010-8F47-FEC60E4A06C4}" srcOrd="0" destOrd="0" presId="urn:microsoft.com/office/officeart/2005/8/layout/hierarchy1"/>
    <dgm:cxn modelId="{5B35AF15-B21D-40B4-B763-06DF691A5644}" type="presParOf" srcId="{DFD61928-9EB0-4010-8F47-FEC60E4A06C4}" destId="{545A7809-BDF3-4AD8-8B64-301E2B92904A}" srcOrd="0" destOrd="0" presId="urn:microsoft.com/office/officeart/2005/8/layout/hierarchy1"/>
    <dgm:cxn modelId="{834344C7-9A7E-4B4F-A3AB-71A7425E3E6C}" type="presParOf" srcId="{DFD61928-9EB0-4010-8F47-FEC60E4A06C4}" destId="{E5C54AAB-364A-4692-AEFE-ACB6B96C4A87}" srcOrd="1" destOrd="0" presId="urn:microsoft.com/office/officeart/2005/8/layout/hierarchy1"/>
    <dgm:cxn modelId="{B4EB7798-CF90-48D9-8506-21C6B3EF53A4}" type="presParOf" srcId="{69F7E720-D171-4077-9674-75F3660EBFB5}" destId="{EB28CB53-57A7-480A-BB3E-25A37CC91F79}" srcOrd="1" destOrd="0" presId="urn:microsoft.com/office/officeart/2005/8/layout/hierarchy1"/>
    <dgm:cxn modelId="{D1842AF2-7ECA-43D2-8791-01CA1320A80A}" type="presParOf" srcId="{CB97F7FC-E7AA-4EBB-88C9-A78F7BCDC2B7}" destId="{FA16906D-90E9-4D5D-A35F-EC22A4349338}" srcOrd="4" destOrd="0" presId="urn:microsoft.com/office/officeart/2005/8/layout/hierarchy1"/>
    <dgm:cxn modelId="{39A967C0-5315-401B-A229-A825B0F3036B}" type="presParOf" srcId="{CB97F7FC-E7AA-4EBB-88C9-A78F7BCDC2B7}" destId="{CDF02F23-E6AF-4789-8C48-204CA4339409}" srcOrd="5" destOrd="0" presId="urn:microsoft.com/office/officeart/2005/8/layout/hierarchy1"/>
    <dgm:cxn modelId="{046A5D25-0DF9-400F-BE05-0E2E3E80DAB6}" type="presParOf" srcId="{CDF02F23-E6AF-4789-8C48-204CA4339409}" destId="{FC0FE736-6BDA-4448-A29C-128D28EFF314}" srcOrd="0" destOrd="0" presId="urn:microsoft.com/office/officeart/2005/8/layout/hierarchy1"/>
    <dgm:cxn modelId="{CD4B1CCC-3DDA-4725-B115-C4905EA36AF7}" type="presParOf" srcId="{FC0FE736-6BDA-4448-A29C-128D28EFF314}" destId="{9E70E3DF-53D0-495E-B154-67BE8469390A}" srcOrd="0" destOrd="0" presId="urn:microsoft.com/office/officeart/2005/8/layout/hierarchy1"/>
    <dgm:cxn modelId="{BD7138CD-1FB7-466A-98A1-BE72653FDA9A}" type="presParOf" srcId="{FC0FE736-6BDA-4448-A29C-128D28EFF314}" destId="{F0995B05-219E-4D0A-A9D4-966EBBE24183}" srcOrd="1" destOrd="0" presId="urn:microsoft.com/office/officeart/2005/8/layout/hierarchy1"/>
    <dgm:cxn modelId="{BA95C379-A723-44FB-BFC8-CC321B2CC4DE}" type="presParOf" srcId="{CDF02F23-E6AF-4789-8C48-204CA4339409}" destId="{D4FE2955-3778-4E56-9747-7F32EC36193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16906D-90E9-4D5D-A35F-EC22A4349338}">
      <dsp:nvSpPr>
        <dsp:cNvPr id="0" name=""/>
        <dsp:cNvSpPr/>
      </dsp:nvSpPr>
      <dsp:spPr>
        <a:xfrm>
          <a:off x="7845623" y="2561012"/>
          <a:ext cx="1779128" cy="423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501"/>
              </a:lnTo>
              <a:lnTo>
                <a:pt x="1779128" y="288501"/>
              </a:lnTo>
              <a:lnTo>
                <a:pt x="1779128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848D69-6211-40D2-9ED6-D720EA788047}">
      <dsp:nvSpPr>
        <dsp:cNvPr id="0" name=""/>
        <dsp:cNvSpPr/>
      </dsp:nvSpPr>
      <dsp:spPr>
        <a:xfrm>
          <a:off x="7799903" y="2561012"/>
          <a:ext cx="91440" cy="4233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6D3C2C-305F-4D13-B0AA-A29A8509A0EA}">
      <dsp:nvSpPr>
        <dsp:cNvPr id="0" name=""/>
        <dsp:cNvSpPr/>
      </dsp:nvSpPr>
      <dsp:spPr>
        <a:xfrm>
          <a:off x="6066494" y="2561012"/>
          <a:ext cx="1779128" cy="423351"/>
        </a:xfrm>
        <a:custGeom>
          <a:avLst/>
          <a:gdLst/>
          <a:ahLst/>
          <a:cxnLst/>
          <a:rect l="0" t="0" r="0" b="0"/>
          <a:pathLst>
            <a:path>
              <a:moveTo>
                <a:pt x="1779128" y="0"/>
              </a:moveTo>
              <a:lnTo>
                <a:pt x="1779128" y="288501"/>
              </a:lnTo>
              <a:lnTo>
                <a:pt x="0" y="288501"/>
              </a:lnTo>
              <a:lnTo>
                <a:pt x="0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5DE6B7-5BF7-4B3E-ADAB-2B1AA2EE8DBD}">
      <dsp:nvSpPr>
        <dsp:cNvPr id="0" name=""/>
        <dsp:cNvSpPr/>
      </dsp:nvSpPr>
      <dsp:spPr>
        <a:xfrm>
          <a:off x="5176930" y="1213322"/>
          <a:ext cx="2668692" cy="423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501"/>
              </a:lnTo>
              <a:lnTo>
                <a:pt x="2668692" y="288501"/>
              </a:lnTo>
              <a:lnTo>
                <a:pt x="2668692" y="4233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376972-2643-4AC8-87D0-18C744B97C52}">
      <dsp:nvSpPr>
        <dsp:cNvPr id="0" name=""/>
        <dsp:cNvSpPr/>
      </dsp:nvSpPr>
      <dsp:spPr>
        <a:xfrm>
          <a:off x="2508237" y="2561012"/>
          <a:ext cx="1779128" cy="423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501"/>
              </a:lnTo>
              <a:lnTo>
                <a:pt x="1779128" y="288501"/>
              </a:lnTo>
              <a:lnTo>
                <a:pt x="1779128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E277F9-B817-461D-A7E9-425CA6594E57}">
      <dsp:nvSpPr>
        <dsp:cNvPr id="0" name=""/>
        <dsp:cNvSpPr/>
      </dsp:nvSpPr>
      <dsp:spPr>
        <a:xfrm>
          <a:off x="2462517" y="2561012"/>
          <a:ext cx="91440" cy="4233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484281-51A5-4354-ABC9-BABBE92A0652}">
      <dsp:nvSpPr>
        <dsp:cNvPr id="0" name=""/>
        <dsp:cNvSpPr/>
      </dsp:nvSpPr>
      <dsp:spPr>
        <a:xfrm>
          <a:off x="729108" y="2561012"/>
          <a:ext cx="1779128" cy="423351"/>
        </a:xfrm>
        <a:custGeom>
          <a:avLst/>
          <a:gdLst/>
          <a:ahLst/>
          <a:cxnLst/>
          <a:rect l="0" t="0" r="0" b="0"/>
          <a:pathLst>
            <a:path>
              <a:moveTo>
                <a:pt x="1779128" y="0"/>
              </a:moveTo>
              <a:lnTo>
                <a:pt x="1779128" y="288501"/>
              </a:lnTo>
              <a:lnTo>
                <a:pt x="0" y="288501"/>
              </a:lnTo>
              <a:lnTo>
                <a:pt x="0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864244-4315-45B6-9041-3764AD073694}">
      <dsp:nvSpPr>
        <dsp:cNvPr id="0" name=""/>
        <dsp:cNvSpPr/>
      </dsp:nvSpPr>
      <dsp:spPr>
        <a:xfrm>
          <a:off x="2508237" y="1213322"/>
          <a:ext cx="2668692" cy="423351"/>
        </a:xfrm>
        <a:custGeom>
          <a:avLst/>
          <a:gdLst/>
          <a:ahLst/>
          <a:cxnLst/>
          <a:rect l="0" t="0" r="0" b="0"/>
          <a:pathLst>
            <a:path>
              <a:moveTo>
                <a:pt x="2668692" y="0"/>
              </a:moveTo>
              <a:lnTo>
                <a:pt x="2668692" y="288501"/>
              </a:lnTo>
              <a:lnTo>
                <a:pt x="0" y="288501"/>
              </a:lnTo>
              <a:lnTo>
                <a:pt x="0" y="4233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767A42-8F9E-418F-BBB9-476787BDFBC4}">
      <dsp:nvSpPr>
        <dsp:cNvPr id="0" name=""/>
        <dsp:cNvSpPr/>
      </dsp:nvSpPr>
      <dsp:spPr>
        <a:xfrm>
          <a:off x="4449105" y="28898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054CA6-399F-497C-B0C4-CF25EF954844}">
      <dsp:nvSpPr>
        <dsp:cNvPr id="0" name=""/>
        <dsp:cNvSpPr/>
      </dsp:nvSpPr>
      <dsp:spPr>
        <a:xfrm>
          <a:off x="4610844" y="44263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Main</a:t>
          </a:r>
        </a:p>
      </dsp:txBody>
      <dsp:txXfrm>
        <a:off x="4637917" y="469708"/>
        <a:ext cx="1401504" cy="870192"/>
      </dsp:txXfrm>
    </dsp:sp>
    <dsp:sp modelId="{BE59ABA2-727F-49B9-9D63-F24009E3328D}">
      <dsp:nvSpPr>
        <dsp:cNvPr id="0" name=""/>
        <dsp:cNvSpPr/>
      </dsp:nvSpPr>
      <dsp:spPr>
        <a:xfrm>
          <a:off x="1780412" y="163667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2F1A23-96ED-4069-BA6F-A5EC580C9B46}">
      <dsp:nvSpPr>
        <dsp:cNvPr id="0" name=""/>
        <dsp:cNvSpPr/>
      </dsp:nvSpPr>
      <dsp:spPr>
        <a:xfrm>
          <a:off x="1942151" y="179032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 err="1"/>
            <a:t>SideBar</a:t>
          </a:r>
          <a:endParaRPr lang="zh-TW" altLang="en-US" sz="1800" kern="1200" dirty="0"/>
        </a:p>
      </dsp:txBody>
      <dsp:txXfrm>
        <a:off x="1969224" y="1817398"/>
        <a:ext cx="1401504" cy="870192"/>
      </dsp:txXfrm>
    </dsp:sp>
    <dsp:sp modelId="{C3AFC12B-D58D-4E1B-AB67-89E21C5AE0FD}">
      <dsp:nvSpPr>
        <dsp:cNvPr id="0" name=""/>
        <dsp:cNvSpPr/>
      </dsp:nvSpPr>
      <dsp:spPr>
        <a:xfrm>
          <a:off x="1283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DEA4D-427C-42F3-9BDF-62A656858221}">
      <dsp:nvSpPr>
        <dsp:cNvPr id="0" name=""/>
        <dsp:cNvSpPr/>
      </dsp:nvSpPr>
      <dsp:spPr>
        <a:xfrm>
          <a:off x="163022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Header</a:t>
          </a:r>
          <a:endParaRPr lang="zh-TW" altLang="en-US" sz="1800" kern="1200" dirty="0"/>
        </a:p>
      </dsp:txBody>
      <dsp:txXfrm>
        <a:off x="190095" y="3165088"/>
        <a:ext cx="1401504" cy="870192"/>
      </dsp:txXfrm>
    </dsp:sp>
    <dsp:sp modelId="{8C750820-D22B-4489-98E0-ED2A416D71B9}">
      <dsp:nvSpPr>
        <dsp:cNvPr id="0" name=""/>
        <dsp:cNvSpPr/>
      </dsp:nvSpPr>
      <dsp:spPr>
        <a:xfrm>
          <a:off x="1780412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F76F70-F73E-45F4-89CD-2B05437A6C5A}">
      <dsp:nvSpPr>
        <dsp:cNvPr id="0" name=""/>
        <dsp:cNvSpPr/>
      </dsp:nvSpPr>
      <dsp:spPr>
        <a:xfrm>
          <a:off x="1942151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 err="1"/>
            <a:t>SearchBar</a:t>
          </a:r>
          <a:endParaRPr lang="zh-TW" altLang="en-US" sz="1800" kern="1200" dirty="0"/>
        </a:p>
      </dsp:txBody>
      <dsp:txXfrm>
        <a:off x="1969224" y="3165088"/>
        <a:ext cx="1401504" cy="870192"/>
      </dsp:txXfrm>
    </dsp:sp>
    <dsp:sp modelId="{3547BD04-FF9E-48C7-8E1C-4E0D823BA2EE}">
      <dsp:nvSpPr>
        <dsp:cNvPr id="0" name=""/>
        <dsp:cNvSpPr/>
      </dsp:nvSpPr>
      <dsp:spPr>
        <a:xfrm>
          <a:off x="3559540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9595C6-4A2E-4E60-9301-C921AB951595}">
      <dsp:nvSpPr>
        <dsp:cNvPr id="0" name=""/>
        <dsp:cNvSpPr/>
      </dsp:nvSpPr>
      <dsp:spPr>
        <a:xfrm>
          <a:off x="3721279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 err="1"/>
            <a:t>ChatroomList</a:t>
          </a:r>
          <a:endParaRPr lang="zh-TW" altLang="en-US" sz="1800" kern="1200" dirty="0"/>
        </a:p>
      </dsp:txBody>
      <dsp:txXfrm>
        <a:off x="3748352" y="3165088"/>
        <a:ext cx="1401504" cy="870192"/>
      </dsp:txXfrm>
    </dsp:sp>
    <dsp:sp modelId="{C84DF04B-4614-4F6F-A30E-6C656CB09142}">
      <dsp:nvSpPr>
        <dsp:cNvPr id="0" name=""/>
        <dsp:cNvSpPr/>
      </dsp:nvSpPr>
      <dsp:spPr>
        <a:xfrm>
          <a:off x="7117798" y="163667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497270-4FD6-46C9-B1AB-B02712FE4494}">
      <dsp:nvSpPr>
        <dsp:cNvPr id="0" name=""/>
        <dsp:cNvSpPr/>
      </dsp:nvSpPr>
      <dsp:spPr>
        <a:xfrm>
          <a:off x="7279537" y="179032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Chatroom</a:t>
          </a:r>
          <a:endParaRPr lang="zh-TW" altLang="en-US" sz="1800" kern="1200" dirty="0"/>
        </a:p>
      </dsp:txBody>
      <dsp:txXfrm>
        <a:off x="7306610" y="1817398"/>
        <a:ext cx="1401504" cy="870192"/>
      </dsp:txXfrm>
    </dsp:sp>
    <dsp:sp modelId="{B7EBA1D6-3122-48B0-8B5F-8272AF4C5354}">
      <dsp:nvSpPr>
        <dsp:cNvPr id="0" name=""/>
        <dsp:cNvSpPr/>
      </dsp:nvSpPr>
      <dsp:spPr>
        <a:xfrm>
          <a:off x="5338669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70FDE3-62D5-45C3-85EE-AA4572A477F4}">
      <dsp:nvSpPr>
        <dsp:cNvPr id="0" name=""/>
        <dsp:cNvSpPr/>
      </dsp:nvSpPr>
      <dsp:spPr>
        <a:xfrm>
          <a:off x="5500408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Header</a:t>
          </a:r>
          <a:endParaRPr lang="zh-TW" altLang="en-US" sz="1800" kern="1200" dirty="0"/>
        </a:p>
      </dsp:txBody>
      <dsp:txXfrm>
        <a:off x="5527481" y="3165088"/>
        <a:ext cx="1401504" cy="870192"/>
      </dsp:txXfrm>
    </dsp:sp>
    <dsp:sp modelId="{545A7809-BDF3-4AD8-8B64-301E2B92904A}">
      <dsp:nvSpPr>
        <dsp:cNvPr id="0" name=""/>
        <dsp:cNvSpPr/>
      </dsp:nvSpPr>
      <dsp:spPr>
        <a:xfrm>
          <a:off x="7117798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C54AAB-364A-4692-AEFE-ACB6B96C4A87}">
      <dsp:nvSpPr>
        <dsp:cNvPr id="0" name=""/>
        <dsp:cNvSpPr/>
      </dsp:nvSpPr>
      <dsp:spPr>
        <a:xfrm>
          <a:off x="7279537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 err="1"/>
            <a:t>MessageList</a:t>
          </a:r>
          <a:endParaRPr lang="zh-TW" altLang="en-US" sz="1800" kern="1200" dirty="0"/>
        </a:p>
      </dsp:txBody>
      <dsp:txXfrm>
        <a:off x="7306610" y="3165088"/>
        <a:ext cx="1401504" cy="870192"/>
      </dsp:txXfrm>
    </dsp:sp>
    <dsp:sp modelId="{9E70E3DF-53D0-495E-B154-67BE8469390A}">
      <dsp:nvSpPr>
        <dsp:cNvPr id="0" name=""/>
        <dsp:cNvSpPr/>
      </dsp:nvSpPr>
      <dsp:spPr>
        <a:xfrm>
          <a:off x="8896926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995B05-219E-4D0A-A9D4-966EBBE24183}">
      <dsp:nvSpPr>
        <dsp:cNvPr id="0" name=""/>
        <dsp:cNvSpPr/>
      </dsp:nvSpPr>
      <dsp:spPr>
        <a:xfrm>
          <a:off x="9058665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 err="1"/>
            <a:t>InputForm</a:t>
          </a:r>
          <a:endParaRPr lang="zh-TW" altLang="en-US" sz="1800" kern="1200" dirty="0"/>
        </a:p>
      </dsp:txBody>
      <dsp:txXfrm>
        <a:off x="9085738" y="3165088"/>
        <a:ext cx="1401504" cy="870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13D877-D382-4831-AB49-33E8ED50A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E070C82-FDB7-459B-B22A-579B991C9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29B5D2-9FF6-4A67-BE98-A9E277984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846D-00A3-4A09-90E2-988F50A41627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CBDD97-263A-4DF9-9622-61768844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3F03D8-E9E4-4740-8502-9796918D4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DD6A-6D0B-4501-84DB-42528AA23F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49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D8D77D-58F5-4BDA-B4C7-8E36A5C8E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5D54955-23D7-4121-AA1F-94C41700A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5B02FE-1335-44DD-8E8A-2A4E67495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846D-00A3-4A09-90E2-988F50A41627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A17ABF-FD71-445E-8296-2FC30AD3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3B374B-03AE-4133-9E47-E9AA2731F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DD6A-6D0B-4501-84DB-42528AA23F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1487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D443A59-CE8E-4226-8B02-9D090FD90A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C8E2506-250D-446A-AD75-B56B03069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2E7AAC-752D-4AD2-AAF3-8EC956C1E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846D-00A3-4A09-90E2-988F50A41627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0E2385-6477-4E62-BE2F-4B5C7AB90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9A97EA-C766-4DFE-82EC-5859D1BB4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DD6A-6D0B-4501-84DB-42528AA23F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5103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D8C014-0AED-4377-A29C-296111C7C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7C5D5C-123A-4B9A-A5A9-3A9334BFE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C63D04-6C21-4554-B347-AE5D8BFB6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846D-00A3-4A09-90E2-988F50A41627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6604C8-A419-4CFD-9567-1CA15589A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5C7D32-7E1B-44DF-B625-CAD75F331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DD6A-6D0B-4501-84DB-42528AA23F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36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919D99-8B51-4B94-9896-59E8EDAA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21CE46-2176-433B-BDEB-F82DE83FC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C02C84-57F5-481C-ACEF-9F231DBAD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846D-00A3-4A09-90E2-988F50A41627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9D1D4B-6A7F-46FA-857A-0D63C6B9B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806B03-44D1-4213-B20F-E5BA7F5C6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DD6A-6D0B-4501-84DB-42528AA23F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406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A9F6D9-83A7-4D12-ADB2-39FA01058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548E05-B594-40E1-88A3-5939E5ACD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291AD7-2339-494F-A484-3A44717E8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6BED6D-299C-478B-BB8A-0790A3DC4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846D-00A3-4A09-90E2-988F50A41627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D84F13-B378-49D3-BAF2-271C49FFE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FC7B20-BB7F-4F53-9544-019157A8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DD6A-6D0B-4501-84DB-42528AA23F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2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9CABD6-AF4B-4BB3-9BF0-FD131FD77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CD45B4-01FA-41C6-BE31-55842ABA0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1D6BCD-5083-4919-80FF-5068B1BF8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129E83B-390D-477A-AAB1-D45045954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22ACC8F-C7A2-459B-A3DC-51713D5A3B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A1FF43D-47A7-41E1-BCC6-859CCA279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846D-00A3-4A09-90E2-988F50A41627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8A9A5FA-0769-4750-8EC9-EFA5E49E1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7D2CBC3-64B3-45F2-A636-92CCA4F1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DD6A-6D0B-4501-84DB-42528AA23F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3851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407A7A-327E-4514-B052-5FB115315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55B8312-6893-415F-9868-3BF882742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846D-00A3-4A09-90E2-988F50A41627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1C019D4-4822-4934-9AA2-58BBB7E78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6F6DA3A-50F0-4C5C-9D91-A9D1AF0E9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DD6A-6D0B-4501-84DB-42528AA23F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642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C4931BF-C624-43D5-89A8-6716F0A78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846D-00A3-4A09-90E2-988F50A41627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E828BB9-522E-4474-823D-F142C58DF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B411B66-154A-4D7A-8488-AA19943E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DD6A-6D0B-4501-84DB-42528AA23F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357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31452A-6F9B-468A-8991-3E3D488CA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4E6D24-BC98-4983-9C5C-42DDBA372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119AD58-47A1-4C1E-844A-9E278980F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BA2DA74-1341-4A78-A2F0-77096B31F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846D-00A3-4A09-90E2-988F50A41627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1C8336-414C-42E2-8518-1AC974B9F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B90F901-5C5F-4F2E-8B8A-434E72C7C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DD6A-6D0B-4501-84DB-42528AA23F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42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9607C8-B7CE-49DC-AFEF-B8F6BB2AB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2AC8FEB-5A2E-4F14-A2A9-829216ABD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5B1C777-9F3E-42B9-BE79-ACFFABE74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0A9DB34-1CA4-4815-BEA9-B5EDC3BF0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846D-00A3-4A09-90E2-988F50A41627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F3B8590-B081-4506-B723-A82CE4493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7C0D74-56A3-42BC-8EE7-C4F384E9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DD6A-6D0B-4501-84DB-42528AA23F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169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1BD303D-F56B-41A7-9EE2-5B1E8A983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D0EB5B-0205-4E11-B3AB-4C8683E09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6F2F0A-96E6-468E-ABE9-0BF31B51B5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0846D-00A3-4A09-90E2-988F50A41627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652502-9122-4D05-AF22-AB0A8C5A7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A338F4-9CC9-48E6-9B89-90E4C002A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7DD6A-6D0B-4501-84DB-42528AA23F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31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F0A244F-16E0-421A-B13D-E6B42245E7AA}"/>
              </a:ext>
            </a:extLst>
          </p:cNvPr>
          <p:cNvSpPr txBox="1"/>
          <p:nvPr/>
        </p:nvSpPr>
        <p:spPr>
          <a:xfrm>
            <a:off x="3457575" y="34290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跑步聊天室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27716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DF70FA0-BB7A-41F4-8EA1-7A21B6607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59911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F387FCF-1990-49F4-948F-B6830F54E879}"/>
              </a:ext>
            </a:extLst>
          </p:cNvPr>
          <p:cNvSpPr txBox="1"/>
          <p:nvPr/>
        </p:nvSpPr>
        <p:spPr>
          <a:xfrm>
            <a:off x="9596782" y="374406"/>
            <a:ext cx="154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ChatScreen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8211D2-8E96-4008-BD02-F0CA96E645F2}"/>
              </a:ext>
            </a:extLst>
          </p:cNvPr>
          <p:cNvSpPr/>
          <p:nvPr/>
        </p:nvSpPr>
        <p:spPr>
          <a:xfrm>
            <a:off x="0" y="79131"/>
            <a:ext cx="8259911" cy="692394"/>
          </a:xfrm>
          <a:prstGeom prst="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0328889-AFBC-4F24-9EF9-D59050461575}"/>
              </a:ext>
            </a:extLst>
          </p:cNvPr>
          <p:cNvSpPr/>
          <p:nvPr/>
        </p:nvSpPr>
        <p:spPr>
          <a:xfrm>
            <a:off x="0" y="743738"/>
            <a:ext cx="8259911" cy="6114262"/>
          </a:xfrm>
          <a:prstGeom prst="rect">
            <a:avLst/>
          </a:prstGeom>
          <a:noFill/>
          <a:ln w="698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5D7FDEB-5625-428A-936B-62E0C9124F95}"/>
              </a:ext>
            </a:extLst>
          </p:cNvPr>
          <p:cNvSpPr txBox="1"/>
          <p:nvPr/>
        </p:nvSpPr>
        <p:spPr>
          <a:xfrm>
            <a:off x="10747124" y="126823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Dialogue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40AA520-FE4B-4BDB-9828-66BC74EFC3E1}"/>
              </a:ext>
            </a:extLst>
          </p:cNvPr>
          <p:cNvSpPr txBox="1"/>
          <p:nvPr/>
        </p:nvSpPr>
        <p:spPr>
          <a:xfrm>
            <a:off x="8471778" y="1311518"/>
            <a:ext cx="169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CurrentTarget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FB786E81-5310-492B-9B9F-49739ADA5DCB}"/>
              </a:ext>
            </a:extLst>
          </p:cNvPr>
          <p:cNvCxnSpPr>
            <a:cxnSpLocks/>
          </p:cNvCxnSpPr>
          <p:nvPr/>
        </p:nvCxnSpPr>
        <p:spPr>
          <a:xfrm>
            <a:off x="8961171" y="915865"/>
            <a:ext cx="2291861" cy="14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E9C886A-E143-4D60-B532-35ED49086235}"/>
              </a:ext>
            </a:extLst>
          </p:cNvPr>
          <p:cNvCxnSpPr>
            <a:cxnSpLocks/>
          </p:cNvCxnSpPr>
          <p:nvPr/>
        </p:nvCxnSpPr>
        <p:spPr>
          <a:xfrm>
            <a:off x="10227263" y="609711"/>
            <a:ext cx="0" cy="35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CD70B415-D53D-4783-9DCD-25474AFFEA3A}"/>
              </a:ext>
            </a:extLst>
          </p:cNvPr>
          <p:cNvCxnSpPr>
            <a:cxnSpLocks/>
          </p:cNvCxnSpPr>
          <p:nvPr/>
        </p:nvCxnSpPr>
        <p:spPr>
          <a:xfrm>
            <a:off x="8961171" y="932772"/>
            <a:ext cx="0" cy="35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C425411E-3949-4EDD-8E9D-E65D047EA2A4}"/>
              </a:ext>
            </a:extLst>
          </p:cNvPr>
          <p:cNvCxnSpPr>
            <a:cxnSpLocks/>
          </p:cNvCxnSpPr>
          <p:nvPr/>
        </p:nvCxnSpPr>
        <p:spPr>
          <a:xfrm>
            <a:off x="11253032" y="915865"/>
            <a:ext cx="0" cy="35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220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92CB9B-16D4-436D-94DA-517001EC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CurrentTarget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8639B2D-E831-458B-8268-852D05D76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4678" y="1654497"/>
            <a:ext cx="8821381" cy="6287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9C3755B-F8D6-438F-82AE-98CD7C5397C6}"/>
              </a:ext>
            </a:extLst>
          </p:cNvPr>
          <p:cNvSpPr txBox="1"/>
          <p:nvPr/>
        </p:nvSpPr>
        <p:spPr>
          <a:xfrm>
            <a:off x="3244362" y="320040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Name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72DCDA5-286C-4D2B-8FDB-87DC36A91E83}"/>
              </a:ext>
            </a:extLst>
          </p:cNvPr>
          <p:cNvSpPr txBox="1"/>
          <p:nvPr/>
        </p:nvSpPr>
        <p:spPr>
          <a:xfrm>
            <a:off x="5609492" y="3182815"/>
            <a:ext cx="211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Active on Facebook?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A18F13D-4E30-4604-918D-A43F44D9E99E}"/>
              </a:ext>
            </a:extLst>
          </p:cNvPr>
          <p:cNvSpPr txBox="1"/>
          <p:nvPr/>
        </p:nvSpPr>
        <p:spPr>
          <a:xfrm>
            <a:off x="8553560" y="3182815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Subash?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83686FE-81C6-4D88-A7E6-CF3FCA0E99F8}"/>
              </a:ext>
            </a:extLst>
          </p:cNvPr>
          <p:cNvSpPr txBox="1"/>
          <p:nvPr/>
        </p:nvSpPr>
        <p:spPr>
          <a:xfrm>
            <a:off x="10014440" y="318281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img</a:t>
            </a:r>
            <a:endParaRPr lang="zh-TW" alt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33293645-72DD-48A7-B058-CB10C653609D}"/>
              </a:ext>
            </a:extLst>
          </p:cNvPr>
          <p:cNvGrpSpPr/>
          <p:nvPr/>
        </p:nvGrpSpPr>
        <p:grpSpPr>
          <a:xfrm>
            <a:off x="3800753" y="2288744"/>
            <a:ext cx="6521416" cy="727507"/>
            <a:chOff x="5846885" y="2890595"/>
            <a:chExt cx="3921369" cy="727507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507FF7A2-610E-4CF1-938A-CAB31D7E8954}"/>
                </a:ext>
              </a:extLst>
            </p:cNvPr>
            <p:cNvGrpSpPr/>
            <p:nvPr/>
          </p:nvGrpSpPr>
          <p:grpSpPr>
            <a:xfrm>
              <a:off x="5846885" y="2890595"/>
              <a:ext cx="2902775" cy="727507"/>
              <a:chOff x="5987562" y="743738"/>
              <a:chExt cx="4598376" cy="727507"/>
            </a:xfrm>
          </p:grpSpPr>
          <p:cxnSp>
            <p:nvCxnSpPr>
              <p:cNvPr id="14" name="直線接點 13">
                <a:extLst>
                  <a:ext uri="{FF2B5EF4-FFF2-40B4-BE49-F238E27FC236}">
                    <a16:creationId xmlns:a16="http://schemas.microsoft.com/office/drawing/2014/main" id="{D8A4A118-0898-4CB9-9DB9-3FFBDB69BDAD}"/>
                  </a:ext>
                </a:extLst>
              </p:cNvPr>
              <p:cNvCxnSpPr/>
              <p:nvPr/>
            </p:nvCxnSpPr>
            <p:spPr>
              <a:xfrm>
                <a:off x="5987562" y="1099038"/>
                <a:ext cx="459837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>
                <a:extLst>
                  <a:ext uri="{FF2B5EF4-FFF2-40B4-BE49-F238E27FC236}">
                    <a16:creationId xmlns:a16="http://schemas.microsoft.com/office/drawing/2014/main" id="{AB4E3118-EB09-4DAB-B7F3-0AD0B332800B}"/>
                  </a:ext>
                </a:extLst>
              </p:cNvPr>
              <p:cNvCxnSpPr/>
              <p:nvPr/>
            </p:nvCxnSpPr>
            <p:spPr>
              <a:xfrm>
                <a:off x="8088923" y="743738"/>
                <a:ext cx="0" cy="355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>
                <a:extLst>
                  <a:ext uri="{FF2B5EF4-FFF2-40B4-BE49-F238E27FC236}">
                    <a16:creationId xmlns:a16="http://schemas.microsoft.com/office/drawing/2014/main" id="{88814AE1-A4DF-4418-95B0-6B0DB1F768A9}"/>
                  </a:ext>
                </a:extLst>
              </p:cNvPr>
              <p:cNvCxnSpPr/>
              <p:nvPr/>
            </p:nvCxnSpPr>
            <p:spPr>
              <a:xfrm>
                <a:off x="5987562" y="1115945"/>
                <a:ext cx="0" cy="355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9D6E0131-8CB4-466C-B0C9-891C7074B8EB}"/>
                  </a:ext>
                </a:extLst>
              </p:cNvPr>
              <p:cNvCxnSpPr/>
              <p:nvPr/>
            </p:nvCxnSpPr>
            <p:spPr>
              <a:xfrm>
                <a:off x="8279423" y="1099038"/>
                <a:ext cx="0" cy="355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9E5A3BCC-C902-41D0-BCC8-F08F87A0C30E}"/>
                  </a:ext>
                </a:extLst>
              </p:cNvPr>
              <p:cNvCxnSpPr/>
              <p:nvPr/>
            </p:nvCxnSpPr>
            <p:spPr>
              <a:xfrm>
                <a:off x="10585938" y="1115945"/>
                <a:ext cx="0" cy="355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86541262-8375-4201-A378-0A16218D9E98}"/>
                </a:ext>
              </a:extLst>
            </p:cNvPr>
            <p:cNvCxnSpPr/>
            <p:nvPr/>
          </p:nvCxnSpPr>
          <p:spPr>
            <a:xfrm>
              <a:off x="8749660" y="3245895"/>
              <a:ext cx="10185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2EB40A99-1AB0-437C-8D78-1CA98801BDD2}"/>
                </a:ext>
              </a:extLst>
            </p:cNvPr>
            <p:cNvCxnSpPr/>
            <p:nvPr/>
          </p:nvCxnSpPr>
          <p:spPr>
            <a:xfrm>
              <a:off x="9768254" y="3245895"/>
              <a:ext cx="0" cy="355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263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A9FE5B-75F9-4B44-BB4D-E4537E2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Dialogue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3C6EE52-A9F4-463B-98C8-50634F6B4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2083"/>
            <a:ext cx="5837938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73F58D7-74CC-4F7C-92C5-1E6CA4C0D8DD}"/>
              </a:ext>
            </a:extLst>
          </p:cNvPr>
          <p:cNvSpPr txBox="1"/>
          <p:nvPr/>
        </p:nvSpPr>
        <p:spPr>
          <a:xfrm>
            <a:off x="7200901" y="1160584"/>
            <a:ext cx="109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LocalUser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168CBDE-B0FC-4419-A84A-17B53E50ACA0}"/>
              </a:ext>
            </a:extLst>
          </p:cNvPr>
          <p:cNvSpPr txBox="1"/>
          <p:nvPr/>
        </p:nvSpPr>
        <p:spPr>
          <a:xfrm>
            <a:off x="9929447" y="1160584"/>
            <a:ext cx="134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RemoteUser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4A28430-B3E0-40DD-B1A6-E069C1B10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206" y="1597714"/>
            <a:ext cx="3000794" cy="62873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2C2EDA4-B9DF-4B43-9840-F9264D842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767" y="1495409"/>
            <a:ext cx="3172268" cy="990738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3C9B4C06-3374-4D0E-BF0E-6D229F893236}"/>
              </a:ext>
            </a:extLst>
          </p:cNvPr>
          <p:cNvSpPr txBox="1"/>
          <p:nvPr/>
        </p:nvSpPr>
        <p:spPr>
          <a:xfrm>
            <a:off x="9442938" y="2963008"/>
            <a:ext cx="1150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AvatorImg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7B8D6CD-7023-416F-B87C-2D8E60458481}"/>
              </a:ext>
            </a:extLst>
          </p:cNvPr>
          <p:cNvSpPr txBox="1"/>
          <p:nvPr/>
        </p:nvSpPr>
        <p:spPr>
          <a:xfrm>
            <a:off x="10691603" y="2989412"/>
            <a:ext cx="565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Text</a:t>
            </a:r>
          </a:p>
          <a:p>
            <a:endParaRPr lang="zh-TW" altLang="en-US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DA56B1C-37AB-4A6A-80A0-36121192C259}"/>
              </a:ext>
            </a:extLst>
          </p:cNvPr>
          <p:cNvGrpSpPr/>
          <p:nvPr/>
        </p:nvGrpSpPr>
        <p:grpSpPr>
          <a:xfrm>
            <a:off x="9741879" y="2358468"/>
            <a:ext cx="1239714" cy="609599"/>
            <a:chOff x="1063870" y="2356338"/>
            <a:chExt cx="1415561" cy="609599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0BDEAE34-64F8-4479-BA25-299DD24CFB40}"/>
                </a:ext>
              </a:extLst>
            </p:cNvPr>
            <p:cNvGrpSpPr/>
            <p:nvPr/>
          </p:nvGrpSpPr>
          <p:grpSpPr>
            <a:xfrm>
              <a:off x="1063870" y="2707053"/>
              <a:ext cx="1415561" cy="258884"/>
              <a:chOff x="1063870" y="2593730"/>
              <a:chExt cx="2291861" cy="372207"/>
            </a:xfrm>
          </p:grpSpPr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E2F73F03-0E2A-4829-95BA-CCAA726EDB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3870" y="2593730"/>
                <a:ext cx="2291861" cy="169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549253B7-1923-4D86-94A8-8BA483745295}"/>
                  </a:ext>
                </a:extLst>
              </p:cNvPr>
              <p:cNvCxnSpPr/>
              <p:nvPr/>
            </p:nvCxnSpPr>
            <p:spPr>
              <a:xfrm>
                <a:off x="1063870" y="2610637"/>
                <a:ext cx="0" cy="355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DFDB07C6-64E9-41D9-81E2-8AC601BFDFD2}"/>
                  </a:ext>
                </a:extLst>
              </p:cNvPr>
              <p:cNvCxnSpPr/>
              <p:nvPr/>
            </p:nvCxnSpPr>
            <p:spPr>
              <a:xfrm>
                <a:off x="3355731" y="2593730"/>
                <a:ext cx="0" cy="355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22266531-BEEE-4D2A-8CBC-A6D650BBFDB0}"/>
                </a:ext>
              </a:extLst>
            </p:cNvPr>
            <p:cNvCxnSpPr/>
            <p:nvPr/>
          </p:nvCxnSpPr>
          <p:spPr>
            <a:xfrm flipV="1">
              <a:off x="1679331" y="2356338"/>
              <a:ext cx="0" cy="350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A5612CC9-3703-4784-9F4D-EBC78EFFAFBC}"/>
              </a:ext>
            </a:extLst>
          </p:cNvPr>
          <p:cNvSpPr/>
          <p:nvPr/>
        </p:nvSpPr>
        <p:spPr>
          <a:xfrm>
            <a:off x="838200" y="6263421"/>
            <a:ext cx="5837938" cy="51544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254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BB7E9-666A-4046-B82C-CD57A84DE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dependencies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5083B0-D6A2-44F9-8F01-43B1E04A5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/>
              <a:t>TECH</a:t>
            </a:r>
          </a:p>
          <a:p>
            <a:r>
              <a:rPr lang="en-US" altLang="zh-TW" dirty="0"/>
              <a:t>REACT</a:t>
            </a:r>
          </a:p>
          <a:p>
            <a:r>
              <a:rPr lang="en-US" altLang="zh-TW" dirty="0"/>
              <a:t>REDUX</a:t>
            </a:r>
          </a:p>
          <a:p>
            <a:r>
              <a:rPr lang="en-US" altLang="zh-TW" b="0" i="0" dirty="0">
                <a:effectLst/>
                <a:latin typeface="Segoe UI" panose="020B0502040204020203" pitchFamily="34" charset="0"/>
              </a:rPr>
              <a:t>Windowing</a:t>
            </a:r>
          </a:p>
          <a:p>
            <a:r>
              <a:rPr lang="en-US" altLang="zh-TW" b="0" i="0" dirty="0">
                <a:effectLst/>
                <a:latin typeface="Segoe UI" panose="020B0502040204020203" pitchFamily="34" charset="0"/>
              </a:rPr>
              <a:t>DND</a:t>
            </a:r>
          </a:p>
          <a:p>
            <a:r>
              <a:rPr lang="en-US" altLang="zh-TW" b="0" i="0" dirty="0">
                <a:effectLst/>
                <a:latin typeface="Segoe UI" panose="020B0502040204020203" pitchFamily="34" charset="0"/>
              </a:rPr>
              <a:t>TypeScript</a:t>
            </a:r>
          </a:p>
          <a:p>
            <a:endParaRPr lang="en-US" altLang="zh-TW" dirty="0"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altLang="zh-TW" b="0" i="0" dirty="0">
                <a:effectLst/>
                <a:latin typeface="Segoe UI" panose="020B0502040204020203" pitchFamily="34" charset="0"/>
              </a:rPr>
              <a:t>Style</a:t>
            </a:r>
          </a:p>
          <a:p>
            <a:r>
              <a:rPr lang="en-US" altLang="zh-TW" dirty="0"/>
              <a:t>ANT</a:t>
            </a:r>
            <a:r>
              <a:rPr lang="zh-TW" altLang="en-US" dirty="0"/>
              <a:t> </a:t>
            </a:r>
            <a:r>
              <a:rPr lang="en-US" altLang="zh-TW" dirty="0"/>
              <a:t>DESIGN</a:t>
            </a:r>
          </a:p>
          <a:p>
            <a:r>
              <a:rPr lang="en-US" altLang="zh-TW" dirty="0"/>
              <a:t>SCSS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967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8CD4A6-AD85-451D-9980-83987D1D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3ABB59-0975-4743-9440-85C097A98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外觀</a:t>
            </a:r>
            <a:endParaRPr lang="en-US" altLang="zh-TW" dirty="0"/>
          </a:p>
          <a:p>
            <a:r>
              <a:rPr lang="zh-TW" altLang="en-US" dirty="0"/>
              <a:t>效能</a:t>
            </a:r>
            <a:endParaRPr lang="en-US" altLang="zh-TW" dirty="0"/>
          </a:p>
          <a:p>
            <a:r>
              <a:rPr lang="zh-TW" altLang="en-US" dirty="0"/>
              <a:t>傳送訊息</a:t>
            </a:r>
          </a:p>
        </p:txBody>
      </p:sp>
    </p:spTree>
    <p:extLst>
      <p:ext uri="{BB962C8B-B14F-4D97-AF65-F5344CB8AC3E}">
        <p14:creationId xmlns:p14="http://schemas.microsoft.com/office/powerpoint/2010/main" val="691254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41DEF612-6A11-4120-B8E6-6D2F4A71F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" b="23298"/>
          <a:stretch/>
        </p:blipFill>
        <p:spPr>
          <a:xfrm>
            <a:off x="1808963" y="1490297"/>
            <a:ext cx="9270763" cy="521383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6FE819D-2496-4C03-A7AA-984EC048EF65}"/>
              </a:ext>
            </a:extLst>
          </p:cNvPr>
          <p:cNvSpPr txBox="1"/>
          <p:nvPr/>
        </p:nvSpPr>
        <p:spPr>
          <a:xfrm>
            <a:off x="5978770" y="454947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2403183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064442-A2D5-4EB8-8682-866522B6F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</a:t>
            </a:r>
            <a:endParaRPr lang="zh-TW" altLang="en-US" dirty="0"/>
          </a:p>
        </p:txBody>
      </p:sp>
      <p:graphicFrame>
        <p:nvGraphicFramePr>
          <p:cNvPr id="11" name="內容版面配置區 10">
            <a:extLst>
              <a:ext uri="{FF2B5EF4-FFF2-40B4-BE49-F238E27FC236}">
                <a16:creationId xmlns:a16="http://schemas.microsoft.com/office/drawing/2014/main" id="{4141478B-4FD3-4200-8F0E-64700A30D1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6433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4901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FDBDAF5-94E6-4CD0-A779-7D2B57A80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08781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8FDAD59-110A-43B4-B785-835835B629DF}"/>
              </a:ext>
            </a:extLst>
          </p:cNvPr>
          <p:cNvSpPr txBox="1"/>
          <p:nvPr/>
        </p:nvSpPr>
        <p:spPr>
          <a:xfrm>
            <a:off x="7627703" y="22676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SideBar</a:t>
            </a:r>
            <a:endParaRPr lang="en-US" altLang="zh-TW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0F161F-0DBB-4D36-8A8F-ECD11388000D}"/>
              </a:ext>
            </a:extLst>
          </p:cNvPr>
          <p:cNvSpPr/>
          <p:nvPr/>
        </p:nvSpPr>
        <p:spPr>
          <a:xfrm>
            <a:off x="137380" y="79131"/>
            <a:ext cx="4171951" cy="664607"/>
          </a:xfrm>
          <a:prstGeom prst="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05D3303-6239-45E5-BDFC-DBDABFC6D145}"/>
              </a:ext>
            </a:extLst>
          </p:cNvPr>
          <p:cNvSpPr/>
          <p:nvPr/>
        </p:nvSpPr>
        <p:spPr>
          <a:xfrm>
            <a:off x="137380" y="743738"/>
            <a:ext cx="4171951" cy="585476"/>
          </a:xfrm>
          <a:prstGeom prst="rect">
            <a:avLst/>
          </a:prstGeom>
          <a:noFill/>
          <a:ln w="698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302219A-69C6-4771-B8F2-9A3A405F60C9}"/>
              </a:ext>
            </a:extLst>
          </p:cNvPr>
          <p:cNvSpPr/>
          <p:nvPr/>
        </p:nvSpPr>
        <p:spPr>
          <a:xfrm>
            <a:off x="136830" y="1329214"/>
            <a:ext cx="4171951" cy="5528786"/>
          </a:xfrm>
          <a:prstGeom prst="rect">
            <a:avLst/>
          </a:prstGeom>
          <a:noFill/>
          <a:ln w="698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BB9BA0C-2FCD-43EA-8DFB-5A174E6FC259}"/>
              </a:ext>
            </a:extLst>
          </p:cNvPr>
          <p:cNvSpPr txBox="1"/>
          <p:nvPr/>
        </p:nvSpPr>
        <p:spPr>
          <a:xfrm>
            <a:off x="5432947" y="1521857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HeaderBar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E50E2B3-B218-4577-8294-540A0A702D1D}"/>
              </a:ext>
            </a:extLst>
          </p:cNvPr>
          <p:cNvSpPr txBox="1"/>
          <p:nvPr/>
        </p:nvSpPr>
        <p:spPr>
          <a:xfrm>
            <a:off x="7627703" y="1508046"/>
            <a:ext cx="112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SearchBar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FB8E358-5F62-4FD5-B03B-264E26F6C184}"/>
              </a:ext>
            </a:extLst>
          </p:cNvPr>
          <p:cNvSpPr txBox="1"/>
          <p:nvPr/>
        </p:nvSpPr>
        <p:spPr>
          <a:xfrm>
            <a:off x="9940015" y="1521857"/>
            <a:ext cx="930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ChatList</a:t>
            </a:r>
            <a:endParaRPr lang="zh-TW" altLang="en-US" dirty="0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F943A9A-7555-4498-991C-FBDF397D65BA}"/>
              </a:ext>
            </a:extLst>
          </p:cNvPr>
          <p:cNvCxnSpPr/>
          <p:nvPr/>
        </p:nvCxnSpPr>
        <p:spPr>
          <a:xfrm>
            <a:off x="5987562" y="1099038"/>
            <a:ext cx="4598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420AD47-2B09-4939-94F7-02C868C37007}"/>
              </a:ext>
            </a:extLst>
          </p:cNvPr>
          <p:cNvCxnSpPr/>
          <p:nvPr/>
        </p:nvCxnSpPr>
        <p:spPr>
          <a:xfrm>
            <a:off x="8088923" y="743738"/>
            <a:ext cx="0" cy="35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2A908A3B-A2D1-4CB5-AEF0-F3B4C4092CEC}"/>
              </a:ext>
            </a:extLst>
          </p:cNvPr>
          <p:cNvCxnSpPr/>
          <p:nvPr/>
        </p:nvCxnSpPr>
        <p:spPr>
          <a:xfrm>
            <a:off x="5987562" y="1115945"/>
            <a:ext cx="0" cy="35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590344C7-BF67-477A-8562-4C25297C52FD}"/>
              </a:ext>
            </a:extLst>
          </p:cNvPr>
          <p:cNvCxnSpPr/>
          <p:nvPr/>
        </p:nvCxnSpPr>
        <p:spPr>
          <a:xfrm>
            <a:off x="8279423" y="1099038"/>
            <a:ext cx="0" cy="35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CC11EEE8-FD88-4F2B-94C7-559BA7CB74CD}"/>
              </a:ext>
            </a:extLst>
          </p:cNvPr>
          <p:cNvCxnSpPr/>
          <p:nvPr/>
        </p:nvCxnSpPr>
        <p:spPr>
          <a:xfrm>
            <a:off x="10585938" y="1115945"/>
            <a:ext cx="0" cy="35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239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063DB2-C32F-4EDB-B759-FB8822DBE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HeaderBar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EE81229-1F90-4779-912C-C1FDDB7F1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931" y="1690688"/>
            <a:ext cx="4029637" cy="64779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F44CB2E-8EEC-422A-B4BA-CC79D38BF3A4}"/>
              </a:ext>
            </a:extLst>
          </p:cNvPr>
          <p:cNvSpPr txBox="1"/>
          <p:nvPr/>
        </p:nvSpPr>
        <p:spPr>
          <a:xfrm>
            <a:off x="1151792" y="2954215"/>
            <a:ext cx="57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Icon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A6D8273-58FE-41CC-8EC1-59777F4EC616}"/>
              </a:ext>
            </a:extLst>
          </p:cNvPr>
          <p:cNvSpPr txBox="1"/>
          <p:nvPr/>
        </p:nvSpPr>
        <p:spPr>
          <a:xfrm>
            <a:off x="2390736" y="295421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App name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EE8A687-A527-42FE-B076-5FBE682D1648}"/>
              </a:ext>
            </a:extLst>
          </p:cNvPr>
          <p:cNvSpPr txBox="1"/>
          <p:nvPr/>
        </p:nvSpPr>
        <p:spPr>
          <a:xfrm>
            <a:off x="3896506" y="2954215"/>
            <a:ext cx="107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New chat</a:t>
            </a:r>
            <a:endParaRPr lang="zh-TW" altLang="en-US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F0AAC835-CEF9-4715-9331-B189F42BAD4E}"/>
              </a:ext>
            </a:extLst>
          </p:cNvPr>
          <p:cNvGrpSpPr/>
          <p:nvPr/>
        </p:nvGrpSpPr>
        <p:grpSpPr>
          <a:xfrm>
            <a:off x="1336431" y="2194469"/>
            <a:ext cx="3174023" cy="727507"/>
            <a:chOff x="1336431" y="2194469"/>
            <a:chExt cx="4598376" cy="727507"/>
          </a:xfrm>
        </p:grpSpPr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EB4DACD5-EB8D-4B20-9C84-6D043786FB21}"/>
                </a:ext>
              </a:extLst>
            </p:cNvPr>
            <p:cNvCxnSpPr/>
            <p:nvPr/>
          </p:nvCxnSpPr>
          <p:spPr>
            <a:xfrm>
              <a:off x="1336431" y="2549769"/>
              <a:ext cx="45983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54C7AC29-C301-496A-B809-82883B70AE78}"/>
                </a:ext>
              </a:extLst>
            </p:cNvPr>
            <p:cNvCxnSpPr/>
            <p:nvPr/>
          </p:nvCxnSpPr>
          <p:spPr>
            <a:xfrm>
              <a:off x="3437792" y="2194469"/>
              <a:ext cx="0" cy="355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215D4688-794A-4BD7-A989-2E976CCF9ECD}"/>
                </a:ext>
              </a:extLst>
            </p:cNvPr>
            <p:cNvCxnSpPr/>
            <p:nvPr/>
          </p:nvCxnSpPr>
          <p:spPr>
            <a:xfrm>
              <a:off x="1336431" y="2566676"/>
              <a:ext cx="0" cy="355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09F25957-7B26-4EE2-8CD1-2AB2A665FD16}"/>
                </a:ext>
              </a:extLst>
            </p:cNvPr>
            <p:cNvCxnSpPr/>
            <p:nvPr/>
          </p:nvCxnSpPr>
          <p:spPr>
            <a:xfrm>
              <a:off x="3628292" y="2549769"/>
              <a:ext cx="0" cy="355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06058658-5F20-4632-924D-00F3C0B8DD4C}"/>
                </a:ext>
              </a:extLst>
            </p:cNvPr>
            <p:cNvCxnSpPr/>
            <p:nvPr/>
          </p:nvCxnSpPr>
          <p:spPr>
            <a:xfrm>
              <a:off x="5934807" y="2566676"/>
              <a:ext cx="0" cy="355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4956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A900BD-EA35-480A-A608-E27CD3676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SearchBar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29F0B10-7E62-4475-985F-4D96BDF8A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2607"/>
            <a:ext cx="4220164" cy="552527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81570D1-E315-4F65-B9DD-9A6121171D8C}"/>
              </a:ext>
            </a:extLst>
          </p:cNvPr>
          <p:cNvSpPr txBox="1"/>
          <p:nvPr/>
        </p:nvSpPr>
        <p:spPr>
          <a:xfrm>
            <a:off x="2037810" y="305966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Input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B87F915-A661-4B7D-8646-C5DF0156F579}"/>
              </a:ext>
            </a:extLst>
          </p:cNvPr>
          <p:cNvSpPr txBox="1"/>
          <p:nvPr/>
        </p:nvSpPr>
        <p:spPr>
          <a:xfrm>
            <a:off x="838200" y="3072982"/>
            <a:ext cx="57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icon</a:t>
            </a:r>
            <a:endParaRPr lang="zh-TW" altLang="en-US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0C3FA089-33E3-4E74-8127-CF5400328360}"/>
              </a:ext>
            </a:extLst>
          </p:cNvPr>
          <p:cNvGrpSpPr/>
          <p:nvPr/>
        </p:nvGrpSpPr>
        <p:grpSpPr>
          <a:xfrm>
            <a:off x="1063870" y="2356338"/>
            <a:ext cx="1415561" cy="609599"/>
            <a:chOff x="1063870" y="2356338"/>
            <a:chExt cx="1415561" cy="609599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425B57A0-9D9D-4E5E-B4E3-5C525233DA5A}"/>
                </a:ext>
              </a:extLst>
            </p:cNvPr>
            <p:cNvGrpSpPr/>
            <p:nvPr/>
          </p:nvGrpSpPr>
          <p:grpSpPr>
            <a:xfrm>
              <a:off x="1063870" y="2707053"/>
              <a:ext cx="1415561" cy="258884"/>
              <a:chOff x="1063870" y="2593730"/>
              <a:chExt cx="2291861" cy="372207"/>
            </a:xfrm>
          </p:grpSpPr>
          <p:cxnSp>
            <p:nvCxnSpPr>
              <p:cNvPr id="9" name="直線接點 8">
                <a:extLst>
                  <a:ext uri="{FF2B5EF4-FFF2-40B4-BE49-F238E27FC236}">
                    <a16:creationId xmlns:a16="http://schemas.microsoft.com/office/drawing/2014/main" id="{582F2CD3-7E2A-433F-8AB6-D6E2183911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3870" y="2593730"/>
                <a:ext cx="2291861" cy="169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>
                <a:extLst>
                  <a:ext uri="{FF2B5EF4-FFF2-40B4-BE49-F238E27FC236}">
                    <a16:creationId xmlns:a16="http://schemas.microsoft.com/office/drawing/2014/main" id="{19CB0CD9-66C9-44AF-B5F0-C63F3E4F1C98}"/>
                  </a:ext>
                </a:extLst>
              </p:cNvPr>
              <p:cNvCxnSpPr/>
              <p:nvPr/>
            </p:nvCxnSpPr>
            <p:spPr>
              <a:xfrm>
                <a:off x="1063870" y="2610637"/>
                <a:ext cx="0" cy="355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>
                <a:extLst>
                  <a:ext uri="{FF2B5EF4-FFF2-40B4-BE49-F238E27FC236}">
                    <a16:creationId xmlns:a16="http://schemas.microsoft.com/office/drawing/2014/main" id="{ECDE1659-A0DA-4240-9DAA-758B7775DCDA}"/>
                  </a:ext>
                </a:extLst>
              </p:cNvPr>
              <p:cNvCxnSpPr/>
              <p:nvPr/>
            </p:nvCxnSpPr>
            <p:spPr>
              <a:xfrm>
                <a:off x="3355731" y="2593730"/>
                <a:ext cx="0" cy="355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8218A574-955A-44C3-A9FC-369EEE6337C5}"/>
                </a:ext>
              </a:extLst>
            </p:cNvPr>
            <p:cNvCxnSpPr/>
            <p:nvPr/>
          </p:nvCxnSpPr>
          <p:spPr>
            <a:xfrm flipV="1">
              <a:off x="1679331" y="2356338"/>
              <a:ext cx="0" cy="350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6865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76142A-8489-4577-9C7F-97E8BC74B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Chat list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BC17201-8D35-47C4-B3BE-28906713C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7525"/>
            <a:ext cx="3146136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7A282F8-CEE8-4735-BC8D-14963E7E3FE7}"/>
              </a:ext>
            </a:extLst>
          </p:cNvPr>
          <p:cNvSpPr txBox="1"/>
          <p:nvPr/>
        </p:nvSpPr>
        <p:spPr>
          <a:xfrm>
            <a:off x="6428858" y="2623762"/>
            <a:ext cx="104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ChatItem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FB05D48-AA42-4778-966F-85EE8C66F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760" y="1752356"/>
            <a:ext cx="3400900" cy="80973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92C32D74-056E-4DDB-AEC8-69B477265374}"/>
              </a:ext>
            </a:extLst>
          </p:cNvPr>
          <p:cNvSpPr txBox="1"/>
          <p:nvPr/>
        </p:nvSpPr>
        <p:spPr>
          <a:xfrm>
            <a:off x="5650702" y="361147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Img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1F0E64F-2679-49EB-AD55-5FB14BD02FB1}"/>
              </a:ext>
            </a:extLst>
          </p:cNvPr>
          <p:cNvSpPr txBox="1"/>
          <p:nvPr/>
        </p:nvSpPr>
        <p:spPr>
          <a:xfrm>
            <a:off x="6759269" y="3618102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name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EF111ED-C58D-4B28-937A-DA00486EC240}"/>
              </a:ext>
            </a:extLst>
          </p:cNvPr>
          <p:cNvSpPr txBox="1"/>
          <p:nvPr/>
        </p:nvSpPr>
        <p:spPr>
          <a:xfrm>
            <a:off x="7852792" y="3611474"/>
            <a:ext cx="121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LastestText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7567657-4267-403F-93B1-73228502B153}"/>
              </a:ext>
            </a:extLst>
          </p:cNvPr>
          <p:cNvSpPr txBox="1"/>
          <p:nvPr/>
        </p:nvSpPr>
        <p:spPr>
          <a:xfrm>
            <a:off x="9350337" y="362903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time</a:t>
            </a:r>
            <a:endParaRPr lang="zh-TW" altLang="en-US" dirty="0"/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6AD0967F-C7BA-4AF1-9378-DA1D7A657CA4}"/>
              </a:ext>
            </a:extLst>
          </p:cNvPr>
          <p:cNvGrpSpPr/>
          <p:nvPr/>
        </p:nvGrpSpPr>
        <p:grpSpPr>
          <a:xfrm>
            <a:off x="5846885" y="2890595"/>
            <a:ext cx="3921369" cy="727507"/>
            <a:chOff x="5846885" y="2890595"/>
            <a:chExt cx="3921369" cy="727507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2C3F96B5-83B5-4615-AD63-90E2349369BF}"/>
                </a:ext>
              </a:extLst>
            </p:cNvPr>
            <p:cNvGrpSpPr/>
            <p:nvPr/>
          </p:nvGrpSpPr>
          <p:grpSpPr>
            <a:xfrm>
              <a:off x="5846885" y="2890595"/>
              <a:ext cx="2902775" cy="727507"/>
              <a:chOff x="5987562" y="743738"/>
              <a:chExt cx="4598376" cy="727507"/>
            </a:xfrm>
          </p:grpSpPr>
          <p:cxnSp>
            <p:nvCxnSpPr>
              <p:cNvPr id="12" name="直線接點 11">
                <a:extLst>
                  <a:ext uri="{FF2B5EF4-FFF2-40B4-BE49-F238E27FC236}">
                    <a16:creationId xmlns:a16="http://schemas.microsoft.com/office/drawing/2014/main" id="{9757C99D-88B5-4B6C-83FA-C4BBB09BACEB}"/>
                  </a:ext>
                </a:extLst>
              </p:cNvPr>
              <p:cNvCxnSpPr/>
              <p:nvPr/>
            </p:nvCxnSpPr>
            <p:spPr>
              <a:xfrm>
                <a:off x="5987562" y="1099038"/>
                <a:ext cx="459837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>
                <a:extLst>
                  <a:ext uri="{FF2B5EF4-FFF2-40B4-BE49-F238E27FC236}">
                    <a16:creationId xmlns:a16="http://schemas.microsoft.com/office/drawing/2014/main" id="{46D3D95C-3B09-45E1-801B-F3A4B05EEFD8}"/>
                  </a:ext>
                </a:extLst>
              </p:cNvPr>
              <p:cNvCxnSpPr/>
              <p:nvPr/>
            </p:nvCxnSpPr>
            <p:spPr>
              <a:xfrm>
                <a:off x="8088923" y="743738"/>
                <a:ext cx="0" cy="355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接點 13">
                <a:extLst>
                  <a:ext uri="{FF2B5EF4-FFF2-40B4-BE49-F238E27FC236}">
                    <a16:creationId xmlns:a16="http://schemas.microsoft.com/office/drawing/2014/main" id="{A0921C31-85A7-4164-ACD1-E56972160B5A}"/>
                  </a:ext>
                </a:extLst>
              </p:cNvPr>
              <p:cNvCxnSpPr/>
              <p:nvPr/>
            </p:nvCxnSpPr>
            <p:spPr>
              <a:xfrm>
                <a:off x="5987562" y="1115945"/>
                <a:ext cx="0" cy="355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>
                <a:extLst>
                  <a:ext uri="{FF2B5EF4-FFF2-40B4-BE49-F238E27FC236}">
                    <a16:creationId xmlns:a16="http://schemas.microsoft.com/office/drawing/2014/main" id="{649DB475-19D5-43CF-BCBC-B17EF5A4F832}"/>
                  </a:ext>
                </a:extLst>
              </p:cNvPr>
              <p:cNvCxnSpPr/>
              <p:nvPr/>
            </p:nvCxnSpPr>
            <p:spPr>
              <a:xfrm>
                <a:off x="8279423" y="1099038"/>
                <a:ext cx="0" cy="355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>
                <a:extLst>
                  <a:ext uri="{FF2B5EF4-FFF2-40B4-BE49-F238E27FC236}">
                    <a16:creationId xmlns:a16="http://schemas.microsoft.com/office/drawing/2014/main" id="{0067F403-CA49-4564-9F5B-87F79DDB5AF7}"/>
                  </a:ext>
                </a:extLst>
              </p:cNvPr>
              <p:cNvCxnSpPr/>
              <p:nvPr/>
            </p:nvCxnSpPr>
            <p:spPr>
              <a:xfrm>
                <a:off x="10585938" y="1115945"/>
                <a:ext cx="0" cy="355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CC47038C-0EC0-4632-A2BC-F970B402B6E3}"/>
                </a:ext>
              </a:extLst>
            </p:cNvPr>
            <p:cNvCxnSpPr/>
            <p:nvPr/>
          </p:nvCxnSpPr>
          <p:spPr>
            <a:xfrm>
              <a:off x="8749660" y="3245895"/>
              <a:ext cx="10185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584134AF-EA1B-4CAF-A32A-08BEF40F4CC4}"/>
                </a:ext>
              </a:extLst>
            </p:cNvPr>
            <p:cNvCxnSpPr/>
            <p:nvPr/>
          </p:nvCxnSpPr>
          <p:spPr>
            <a:xfrm>
              <a:off x="9768254" y="3245895"/>
              <a:ext cx="0" cy="355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8673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66</Words>
  <Application>Microsoft Office PowerPoint</Application>
  <PresentationFormat>寬螢幕</PresentationFormat>
  <Paragraphs>57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Office 佈景主題</vt:lpstr>
      <vt:lpstr>PowerPoint 簡報</vt:lpstr>
      <vt:lpstr>dependencies</vt:lpstr>
      <vt:lpstr>feature</vt:lpstr>
      <vt:lpstr>PowerPoint 簡報</vt:lpstr>
      <vt:lpstr>Structure</vt:lpstr>
      <vt:lpstr>PowerPoint 簡報</vt:lpstr>
      <vt:lpstr>HeaderBar</vt:lpstr>
      <vt:lpstr>SearchBar</vt:lpstr>
      <vt:lpstr>Chat list</vt:lpstr>
      <vt:lpstr>PowerPoint 簡報</vt:lpstr>
      <vt:lpstr>CurrentTarget</vt:lpstr>
      <vt:lpstr>Dialogue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Patrick Yang</dc:creator>
  <cp:lastModifiedBy>Patrick Yang</cp:lastModifiedBy>
  <cp:revision>16</cp:revision>
  <dcterms:created xsi:type="dcterms:W3CDTF">2021-04-21T02:19:09Z</dcterms:created>
  <dcterms:modified xsi:type="dcterms:W3CDTF">2021-04-21T09:12:37Z</dcterms:modified>
</cp:coreProperties>
</file>