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9E16B-B392-491C-BE38-7257FB85A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A3702C-8E52-4FCB-9C47-77CB1FF1C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B69AA1-B0F6-43B6-B2C9-789E6364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1A5E-7585-4737-90DA-B728D49A1520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5A677B-3D88-4308-B25E-6897FCF5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67071-2DF2-48FD-B4D1-4EAA2B2D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C9EA-EE32-4536-8DC4-70940E120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27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0025B-97B6-47CD-8C0F-AF212C9D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36FBBC-C4B7-4D15-8227-DA10FA352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61536-4026-4243-A23F-DB043904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1A5E-7585-4737-90DA-B728D49A1520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8CBF7D-2952-4475-BD65-C82D1DF5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CF4E0-15C4-4D81-AC39-58CB3E42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C9EA-EE32-4536-8DC4-70940E120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97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4C16F9-0547-4D9B-8056-AF3EB6315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539D4D-F09C-47B2-B8A0-19C0CBADB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14C259-F41A-4BB5-AA9D-C6688FBC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1A5E-7585-4737-90DA-B728D49A1520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398EA1-67EA-41F7-BDAF-74CE6EB9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1F0C6B-1417-4390-92BF-C3F7E030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C9EA-EE32-4536-8DC4-70940E120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26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2CBB2-B957-4451-B1C1-1186E588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9CFE1-19D8-4097-9EF0-D2FD2746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77F5AC-F0DF-478A-A7F6-DD2A6879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1A5E-7585-4737-90DA-B728D49A1520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3A32C2-2C26-4033-96B1-7922FBFB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E2FAED-B3B7-4CD7-9557-94FC444A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C9EA-EE32-4536-8DC4-70940E120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07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868E1-F7FC-4D3B-BF6B-B878D331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5E8FFF-2A66-4972-AF05-BB5139623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E09670-701E-4C39-BC90-BD576827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1A5E-7585-4737-90DA-B728D49A1520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3CFE33-E56A-4623-8B90-3938D667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D6643C-803C-4151-A22F-6F327E61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C9EA-EE32-4536-8DC4-70940E120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52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2FD0C-7EED-491F-AA5E-4BEA19BB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8F6489-916E-41C3-A540-1A8F2ED00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347361-C265-4D8C-8515-FAD12137C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B2CEEF-4A86-439E-A19C-C328201A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1A5E-7585-4737-90DA-B728D49A1520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D3FCBD-6132-42BE-9BC5-F2AA6C5D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423CD3-D280-4AB1-AAB1-42F21A1D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C9EA-EE32-4536-8DC4-70940E120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76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AB465-1D1C-4496-B612-9A1529D9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374CDE-EF42-4252-A288-B98AE3259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CD335A-AEB7-436B-B3A8-60EF2BAB4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A796106-EB2A-4364-810A-CEAC1E1C4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3884FD-7743-485A-B353-8CA32AC5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F15108-907E-433D-BC60-554FAA9F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1A5E-7585-4737-90DA-B728D49A1520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D1D915-EE06-4D23-8196-5E491F90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236598-3C9B-4FDA-A368-0D1C978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C9EA-EE32-4536-8DC4-70940E120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21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9D207-3440-45AB-B9D2-B0645900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2553183-E31C-4A90-A4BC-6B1C197B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1A5E-7585-4737-90DA-B728D49A1520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2BE04-8B57-4FEF-8B9C-5B1A2F2F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A15A50-3329-40D7-8394-A2547C08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C9EA-EE32-4536-8DC4-70940E120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80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2CF777-1536-44A4-A63B-6DCE46FD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1A5E-7585-4737-90DA-B728D49A1520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EFACE5C-3FF1-4F14-8AC8-4B3A5918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ADA8BC-0170-4970-A208-4F74F3DC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C9EA-EE32-4536-8DC4-70940E120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AD297-B502-4C8D-BB47-5E2AE50C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74C9CD-CEE4-43EE-AD10-2EEFD7E89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22C026-3421-46FF-9370-99772C79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B7C148-D05C-4CED-BB37-53A5C55D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1A5E-7585-4737-90DA-B728D49A1520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67B1F1-10A5-4562-9EEE-5374D3EE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4F3041-CAE0-4275-A2A0-5316E69D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C9EA-EE32-4536-8DC4-70940E120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49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63F4F-70D7-4A6F-8713-5EE152E9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7B553A-D1E3-4DE0-8378-57B62293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7DCB1C-9B50-46F4-A774-39EE5D70B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9C69F3-7648-41C4-8D35-1F2DB893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1A5E-7585-4737-90DA-B728D49A1520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6FE660-829B-4478-AA68-507301A6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ABFF0A-1735-4760-9002-6B5E3827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C9EA-EE32-4536-8DC4-70940E120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49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785E430-BC58-43D9-B83A-48AD73D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1E16DC-56CD-40E0-AA85-E580BF5EB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C32159-8C3D-4430-A0A4-68D207DBC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1A5E-7585-4737-90DA-B728D49A1520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14A84F-5B99-4BAF-B743-7F9598C45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DFAF05-384A-41CE-88C2-9E9BDEBA4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C9EA-EE32-4536-8DC4-70940E120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1C887B-9C0C-4331-B147-B862D3A991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D691E5-73EE-411A-AF94-97BA03375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C53C18-5B57-4799-B3BA-09E35247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6C8ACC2-A298-4425-9874-B2BC41CD766A}"/>
              </a:ext>
            </a:extLst>
          </p:cNvPr>
          <p:cNvSpPr txBox="1"/>
          <p:nvPr/>
        </p:nvSpPr>
        <p:spPr>
          <a:xfrm>
            <a:off x="228334" y="284227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FolderHierarchy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err="1">
                <a:solidFill>
                  <a:schemeClr val="bg1"/>
                </a:solidFill>
              </a:rPr>
              <a:t>pathArray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8B6B6C2-339E-430B-BBA2-478643793E2A}"/>
              </a:ext>
            </a:extLst>
          </p:cNvPr>
          <p:cNvSpPr txBox="1"/>
          <p:nvPr/>
        </p:nvSpPr>
        <p:spPr>
          <a:xfrm>
            <a:off x="3263153" y="191850"/>
            <a:ext cx="111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pathArray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21114FF-7D0A-4F9B-B5BE-80AE06858441}"/>
              </a:ext>
            </a:extLst>
          </p:cNvPr>
          <p:cNvSpPr txBox="1"/>
          <p:nvPr/>
        </p:nvSpPr>
        <p:spPr>
          <a:xfrm>
            <a:off x="7943352" y="3232835"/>
            <a:ext cx="1468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currentFolder</a:t>
            </a:r>
            <a:endParaRPr lang="en-US" altLang="zh-TW" dirty="0"/>
          </a:p>
          <a:p>
            <a:r>
              <a:rPr lang="en-US" altLang="zh-TW" dirty="0" err="1"/>
              <a:t>pathArray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3AC2A49-86D3-41C6-A579-DFAA7790AA55}"/>
              </a:ext>
            </a:extLst>
          </p:cNvPr>
          <p:cNvCxnSpPr/>
          <p:nvPr/>
        </p:nvCxnSpPr>
        <p:spPr>
          <a:xfrm>
            <a:off x="1864659" y="3232835"/>
            <a:ext cx="5809129" cy="53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39626D-CEB6-46FF-B764-8C81B5BE5A0F}"/>
              </a:ext>
            </a:extLst>
          </p:cNvPr>
          <p:cNvSpPr txBox="1"/>
          <p:nvPr/>
        </p:nvSpPr>
        <p:spPr>
          <a:xfrm rot="316458">
            <a:off x="2021588" y="3475490"/>
            <a:ext cx="542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點資料夾 </a:t>
            </a:r>
            <a:r>
              <a:rPr lang="en-US" altLang="zh-TW" dirty="0"/>
              <a:t>-&gt; </a:t>
            </a:r>
            <a:r>
              <a:rPr lang="en-US" altLang="zh-TW" dirty="0" err="1"/>
              <a:t>currentFolder</a:t>
            </a:r>
            <a:r>
              <a:rPr lang="zh-TW" altLang="en-US" dirty="0"/>
              <a:t>改變 </a:t>
            </a:r>
            <a:r>
              <a:rPr lang="en-US" altLang="zh-TW" dirty="0"/>
              <a:t>-&gt; fetch</a:t>
            </a:r>
            <a:r>
              <a:rPr lang="zh-TW" altLang="en-US" dirty="0"/>
              <a:t>新</a:t>
            </a:r>
            <a:r>
              <a:rPr lang="en-US" altLang="zh-TW" dirty="0" err="1"/>
              <a:t>currentFodler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08D9E34-E284-44FA-8AA7-699E023DB715}"/>
              </a:ext>
            </a:extLst>
          </p:cNvPr>
          <p:cNvCxnSpPr/>
          <p:nvPr/>
        </p:nvCxnSpPr>
        <p:spPr>
          <a:xfrm flipV="1">
            <a:off x="1452282" y="376516"/>
            <a:ext cx="3567953" cy="24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CA8A93-CC7D-40DF-AD83-4D0B58C942D5}"/>
              </a:ext>
            </a:extLst>
          </p:cNvPr>
          <p:cNvSpPr txBox="1"/>
          <p:nvPr/>
        </p:nvSpPr>
        <p:spPr>
          <a:xfrm rot="19539687">
            <a:off x="691150" y="1378979"/>
            <a:ext cx="470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點資料夾 </a:t>
            </a:r>
            <a:r>
              <a:rPr lang="en-US" altLang="zh-TW" dirty="0"/>
              <a:t>-&gt; </a:t>
            </a:r>
            <a:r>
              <a:rPr lang="en-US" altLang="zh-TW" dirty="0" err="1"/>
              <a:t>pathArray</a:t>
            </a:r>
            <a:r>
              <a:rPr lang="zh-TW" altLang="en-US" dirty="0"/>
              <a:t>改變 </a:t>
            </a:r>
            <a:r>
              <a:rPr lang="en-US" altLang="zh-TW" dirty="0"/>
              <a:t>-&gt; </a:t>
            </a:r>
            <a:r>
              <a:rPr lang="zh-TW" altLang="en-US" dirty="0"/>
              <a:t>秀出新</a:t>
            </a:r>
            <a:r>
              <a:rPr lang="en-US" altLang="zh-TW" dirty="0" err="1"/>
              <a:t>pathArray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8ED9B00-124C-458F-8E01-4A891ACBA5BF}"/>
              </a:ext>
            </a:extLst>
          </p:cNvPr>
          <p:cNvCxnSpPr/>
          <p:nvPr/>
        </p:nvCxnSpPr>
        <p:spPr>
          <a:xfrm flipH="1" flipV="1">
            <a:off x="7064188" y="376516"/>
            <a:ext cx="1819836" cy="285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DA1BDFB-F4B2-4897-961E-E783D7933133}"/>
              </a:ext>
            </a:extLst>
          </p:cNvPr>
          <p:cNvSpPr txBox="1"/>
          <p:nvPr/>
        </p:nvSpPr>
        <p:spPr>
          <a:xfrm rot="3246583">
            <a:off x="6412440" y="1591181"/>
            <a:ext cx="3510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點資料夾 </a:t>
            </a:r>
            <a:r>
              <a:rPr lang="en-US" altLang="zh-TW" sz="1200" dirty="0"/>
              <a:t>-&gt; </a:t>
            </a:r>
            <a:r>
              <a:rPr lang="en-US" altLang="zh-TW" sz="1200" dirty="0" err="1"/>
              <a:t>pathArray</a:t>
            </a:r>
            <a:r>
              <a:rPr lang="zh-TW" altLang="en-US" sz="1200" dirty="0"/>
              <a:t> </a:t>
            </a:r>
            <a:r>
              <a:rPr lang="en-US" altLang="zh-TW" sz="1200" dirty="0"/>
              <a:t>push</a:t>
            </a:r>
            <a:r>
              <a:rPr lang="zh-TW" altLang="en-US" sz="1200" dirty="0"/>
              <a:t> 新的資料夾</a:t>
            </a:r>
            <a:r>
              <a:rPr lang="en-US" altLang="zh-TW" sz="1200" dirty="0"/>
              <a:t>ID</a:t>
            </a:r>
            <a:r>
              <a:rPr lang="zh-TW" altLang="en-US" sz="1200" dirty="0"/>
              <a:t>、</a:t>
            </a:r>
            <a:r>
              <a:rPr lang="en-US" altLang="zh-TW" sz="1200" dirty="0"/>
              <a:t>name</a:t>
            </a:r>
            <a:endParaRPr lang="zh-TW" altLang="en-US" sz="120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C5A746C-99F8-46C9-8168-192B308993AF}"/>
              </a:ext>
            </a:extLst>
          </p:cNvPr>
          <p:cNvCxnSpPr/>
          <p:nvPr/>
        </p:nvCxnSpPr>
        <p:spPr>
          <a:xfrm>
            <a:off x="5773271" y="376516"/>
            <a:ext cx="2052917" cy="311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EEEA7BF-4F26-4174-9B9A-32F3FAB7AD06}"/>
              </a:ext>
            </a:extLst>
          </p:cNvPr>
          <p:cNvSpPr txBox="1"/>
          <p:nvPr/>
        </p:nvSpPr>
        <p:spPr>
          <a:xfrm rot="3246583">
            <a:off x="4820792" y="1794061"/>
            <a:ext cx="4332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點資料夾 </a:t>
            </a:r>
            <a:r>
              <a:rPr lang="en-US" altLang="zh-TW" sz="1200" dirty="0"/>
              <a:t>-&gt; </a:t>
            </a:r>
            <a:r>
              <a:rPr lang="zh-TW" altLang="en-US" sz="1200" dirty="0"/>
              <a:t>用</a:t>
            </a:r>
            <a:r>
              <a:rPr lang="en-US" altLang="zh-TW" sz="1200" dirty="0" err="1"/>
              <a:t>pathArray</a:t>
            </a:r>
            <a:r>
              <a:rPr lang="zh-TW" altLang="en-US" sz="1200" dirty="0"/>
              <a:t>裡的</a:t>
            </a:r>
            <a:r>
              <a:rPr lang="en-US" altLang="zh-TW" sz="1200" dirty="0" err="1"/>
              <a:t>folderId</a:t>
            </a:r>
            <a:r>
              <a:rPr lang="zh-TW" altLang="en-US" sz="1200" dirty="0"/>
              <a:t>去</a:t>
            </a:r>
            <a:r>
              <a:rPr lang="en-US" altLang="zh-TW" sz="1200" dirty="0"/>
              <a:t>fetch</a:t>
            </a:r>
            <a:r>
              <a:rPr lang="zh-TW" altLang="en-US" sz="1200" dirty="0"/>
              <a:t>新</a:t>
            </a:r>
            <a:r>
              <a:rPr lang="en-US" altLang="zh-TW" sz="1200" dirty="0" err="1"/>
              <a:t>currentFolder</a:t>
            </a:r>
            <a:endParaRPr lang="zh-TW" altLang="en-US" sz="1200" dirty="0"/>
          </a:p>
        </p:txBody>
      </p:sp>
      <p:sp>
        <p:nvSpPr>
          <p:cNvPr id="27" name="語音泡泡: 矩形 26">
            <a:extLst>
              <a:ext uri="{FF2B5EF4-FFF2-40B4-BE49-F238E27FC236}">
                <a16:creationId xmlns:a16="http://schemas.microsoft.com/office/drawing/2014/main" id="{DC150C8E-10D8-46CE-B139-3D23310EED88}"/>
              </a:ext>
            </a:extLst>
          </p:cNvPr>
          <p:cNvSpPr/>
          <p:nvPr/>
        </p:nvSpPr>
        <p:spPr>
          <a:xfrm>
            <a:off x="-317207" y="2331322"/>
            <a:ext cx="1416424" cy="399487"/>
          </a:xfrm>
          <a:prstGeom prst="wedgeRectCallout">
            <a:avLst>
              <a:gd name="adj1" fmla="val 46255"/>
              <a:gd name="adj2" fmla="val 93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Api</a:t>
            </a:r>
            <a:r>
              <a:rPr lang="zh-TW" altLang="en-US" dirty="0"/>
              <a:t>得到</a:t>
            </a:r>
          </a:p>
        </p:txBody>
      </p:sp>
      <p:sp>
        <p:nvSpPr>
          <p:cNvPr id="28" name="語音泡泡: 矩形 27">
            <a:extLst>
              <a:ext uri="{FF2B5EF4-FFF2-40B4-BE49-F238E27FC236}">
                <a16:creationId xmlns:a16="http://schemas.microsoft.com/office/drawing/2014/main" id="{8F557541-252E-401E-BE58-DFBF08E5F8E9}"/>
              </a:ext>
            </a:extLst>
          </p:cNvPr>
          <p:cNvSpPr/>
          <p:nvPr/>
        </p:nvSpPr>
        <p:spPr>
          <a:xfrm>
            <a:off x="9277880" y="3603664"/>
            <a:ext cx="1416424" cy="399487"/>
          </a:xfrm>
          <a:prstGeom prst="wedgeRectCallout">
            <a:avLst>
              <a:gd name="adj1" fmla="val -46150"/>
              <a:gd name="adj2" fmla="val -88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Api</a:t>
            </a:r>
            <a:r>
              <a:rPr lang="zh-TW" altLang="en-US" dirty="0"/>
              <a:t>得到</a:t>
            </a:r>
          </a:p>
        </p:txBody>
      </p:sp>
      <p:sp>
        <p:nvSpPr>
          <p:cNvPr id="29" name="語音泡泡: 矩形 28">
            <a:extLst>
              <a:ext uri="{FF2B5EF4-FFF2-40B4-BE49-F238E27FC236}">
                <a16:creationId xmlns:a16="http://schemas.microsoft.com/office/drawing/2014/main" id="{1C4617B3-5859-4413-AC2E-9CE5B9B332EF}"/>
              </a:ext>
            </a:extLst>
          </p:cNvPr>
          <p:cNvSpPr/>
          <p:nvPr/>
        </p:nvSpPr>
        <p:spPr>
          <a:xfrm>
            <a:off x="295835" y="3731307"/>
            <a:ext cx="1486606" cy="719415"/>
          </a:xfrm>
          <a:prstGeom prst="wedgeRectCallout">
            <a:avLst>
              <a:gd name="adj1" fmla="val -22732"/>
              <a:gd name="adj2" fmla="val -11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取得</a:t>
            </a:r>
            <a:r>
              <a:rPr lang="en-US" altLang="zh-TW" sz="1200" dirty="0" err="1"/>
              <a:t>FolderHierarchy</a:t>
            </a:r>
            <a:r>
              <a:rPr lang="zh-TW" altLang="en-US" sz="1200" dirty="0"/>
              <a:t>後</a:t>
            </a:r>
            <a:endParaRPr lang="en-US" altLang="zh-TW" sz="1200" dirty="0"/>
          </a:p>
          <a:p>
            <a:pPr algn="ctr"/>
            <a:r>
              <a:rPr lang="zh-TW" altLang="en-US" sz="1200" dirty="0"/>
              <a:t>在</a:t>
            </a:r>
            <a:r>
              <a:rPr lang="en-US" altLang="zh-TW" sz="1200" dirty="0" err="1"/>
              <a:t>leftNav</a:t>
            </a:r>
            <a:r>
              <a:rPr lang="zh-TW" altLang="en-US" sz="1200" dirty="0"/>
              <a:t>遞迴後的</a:t>
            </a:r>
            <a:r>
              <a:rPr lang="en-US" altLang="zh-TW" sz="1200" dirty="0"/>
              <a:t>DOM</a:t>
            </a:r>
            <a:r>
              <a:rPr lang="zh-TW" altLang="en-US" sz="1200" dirty="0"/>
              <a:t>上得到</a:t>
            </a:r>
            <a:endParaRPr lang="zh-TW" altLang="en-US" dirty="0"/>
          </a:p>
        </p:txBody>
      </p:sp>
      <p:sp>
        <p:nvSpPr>
          <p:cNvPr id="30" name="語音泡泡: 矩形 29">
            <a:extLst>
              <a:ext uri="{FF2B5EF4-FFF2-40B4-BE49-F238E27FC236}">
                <a16:creationId xmlns:a16="http://schemas.microsoft.com/office/drawing/2014/main" id="{6E47E4FF-B39B-4D63-83B8-D2969D42CFB6}"/>
              </a:ext>
            </a:extLst>
          </p:cNvPr>
          <p:cNvSpPr/>
          <p:nvPr/>
        </p:nvSpPr>
        <p:spPr>
          <a:xfrm>
            <a:off x="7974106" y="4168995"/>
            <a:ext cx="1486606" cy="625981"/>
          </a:xfrm>
          <a:prstGeom prst="wedgeRectCallout">
            <a:avLst>
              <a:gd name="adj1" fmla="val -17036"/>
              <a:gd name="adj2" fmla="val -130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從</a:t>
            </a:r>
            <a:r>
              <a:rPr lang="en-US" altLang="zh-TW" dirty="0" err="1"/>
              <a:t>leftNav</a:t>
            </a:r>
            <a:r>
              <a:rPr lang="zh-TW" altLang="en-US" dirty="0"/>
              <a:t>得到</a:t>
            </a:r>
          </a:p>
        </p:txBody>
      </p:sp>
      <p:sp>
        <p:nvSpPr>
          <p:cNvPr id="32" name="語音泡泡: 矩形 31">
            <a:extLst>
              <a:ext uri="{FF2B5EF4-FFF2-40B4-BE49-F238E27FC236}">
                <a16:creationId xmlns:a16="http://schemas.microsoft.com/office/drawing/2014/main" id="{363DDF11-3355-4881-8546-5CBCD32033AF}"/>
              </a:ext>
            </a:extLst>
          </p:cNvPr>
          <p:cNvSpPr/>
          <p:nvPr/>
        </p:nvSpPr>
        <p:spPr>
          <a:xfrm>
            <a:off x="1292893" y="342431"/>
            <a:ext cx="1486606" cy="625981"/>
          </a:xfrm>
          <a:prstGeom prst="wedgeRectCallout">
            <a:avLst>
              <a:gd name="adj1" fmla="val 86685"/>
              <a:gd name="adj2" fmla="val -23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從</a:t>
            </a:r>
            <a:r>
              <a:rPr lang="en-US" altLang="zh-TW" dirty="0" err="1"/>
              <a:t>leftNav</a:t>
            </a:r>
            <a:r>
              <a:rPr lang="zh-TW" altLang="en-US" dirty="0"/>
              <a:t>得到</a:t>
            </a:r>
          </a:p>
        </p:txBody>
      </p:sp>
    </p:spTree>
    <p:extLst>
      <p:ext uri="{BB962C8B-B14F-4D97-AF65-F5344CB8AC3E}">
        <p14:creationId xmlns:p14="http://schemas.microsoft.com/office/powerpoint/2010/main" val="161452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68</Words>
  <Application>Microsoft Office PowerPoint</Application>
  <PresentationFormat>寬螢幕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Patrick Yang</dc:creator>
  <cp:lastModifiedBy>Patrick Yang</cp:lastModifiedBy>
  <cp:revision>2</cp:revision>
  <dcterms:created xsi:type="dcterms:W3CDTF">2021-01-22T03:53:11Z</dcterms:created>
  <dcterms:modified xsi:type="dcterms:W3CDTF">2021-01-22T04:06:05Z</dcterms:modified>
</cp:coreProperties>
</file>