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png" ContentType="image/png"/>
  <Override PartName="/ppt/media/image1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9.png" ContentType="image/png"/>
  <Override PartName="/ppt/media/image7.jpeg" ContentType="image/jpeg"/>
  <Override PartName="/ppt/media/image8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1064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504000" y="3099240"/>
            <a:ext cx="2159280" cy="17226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504000" y="3099240"/>
            <a:ext cx="2159280" cy="172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61064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61064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504000" y="3099240"/>
            <a:ext cx="2159280" cy="17226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504000" y="3099240"/>
            <a:ext cx="2159280" cy="172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61064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61064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504000" y="3099240"/>
            <a:ext cx="2159280" cy="17226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504000" y="3099240"/>
            <a:ext cx="2159280" cy="172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36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10640" y="40586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2159280" cy="2090520"/>
          </a:xfrm>
          <a:prstGeom prst="rect">
            <a:avLst/>
          </a:prstGeom>
        </p:spPr>
        <p:txBody>
          <a:bodyPr lIns="0" rIns="0" tIns="0" bIns="0"/>
          <a:p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sv-S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280" cy="438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360" cy="438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360" cy="438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sv-S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4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5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6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5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6"/>
          <p:cNvSpPr/>
          <p:nvPr/>
        </p:nvSpPr>
        <p:spPr>
          <a:xfrm>
            <a:off x="504000" y="1769040"/>
            <a:ext cx="44258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TextShape 7"/>
          <p:cNvSpPr txBox="1"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8"/>
          <p:cNvSpPr txBox="1"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LibreOffice/5.2.1.2$Windows_x86 LibreOffice_project/31dd62db80d4e60af04904455ec9c9219178d620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2016-09-29T11:55:11Z</dcterms:created>
  <dc:creator/>
  <dc:description/>
  <dc:language>sv-SE</dc:language>
  <cp:lastModifiedBy/>
  <dcterms:modified xsi:type="dcterms:W3CDTF">2016-09-29T21:12:41Z</dcterms:modified>
  <cp:revision>4</cp:revision>
  <dc:subject/>
  <dc:title/>
</cp:coreProperties>
</file>