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943B-1E1D-468C-9E92-0B470642B110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4FD25-BA6E-4BC0-98D0-77704FB8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6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8ae334bc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8ae334bc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c427582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c427582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ae334bc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8ae334bc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ae334bc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8ae334bc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f270810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3f270810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8ae334bc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28ae334bc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ae334bc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8ae334bc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8ae334bc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8ae334bc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ae334bc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8ae334bc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577E-B7B9-4906-A957-BEBC1137F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1E799E-EC53-49CB-8824-B15E727D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26632-890B-4153-85E7-AFD402CA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A9B5DE-2C53-4CB2-B276-AD7C0904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C6F0B2-9CE8-4BC8-B4F5-27005192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D2EFA-8BAE-4358-A46F-18BF5FB1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264E33-1E00-4255-99CE-1A871C35D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CC10A-A3F6-455E-B84C-9EC2A151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71A67A-00F5-4ED2-9DBD-00E2385D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03AF2-AA5B-4E81-9395-65A48B0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7D97A7-B929-45A6-8DD6-8F1ED5984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35B4F3-8830-4D1B-AEFA-4EC28E2B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40F55-0140-4E03-9477-B115F893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A24447-D5AF-47A3-A509-8CD4655B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E4AAFC-ED94-4B7F-B4FC-A7AC3DFE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1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989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045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314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6404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0385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105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0566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920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A70C9-CB56-4234-B745-BA7AD493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67BF2-C54B-4675-88E3-A55F7EB1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C8661B-AF71-4463-8A09-46B7D94E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FE386-FD20-442C-93A6-0B2BB43F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8B75A-F76A-42E3-BEC1-3D500AE0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027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964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6868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1681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882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24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97C48-CB7F-45D5-A7E6-B5512141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A749C-C3EC-40ED-8864-45E92FA2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D21B5-88DF-4C98-A4CE-38796B70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BB0C2F-C0E1-4172-BEC6-AE73F807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90426-ECBA-44D3-B48E-73BE0838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86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63AD6-4208-464F-B051-2AF4677D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E69A7-D4B5-4D05-BE29-398FBF6EA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A8D5D-64CF-43E8-B13F-F0CA99857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BDAD46-C591-46A2-A82D-7C6FE5F0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B952B1-3C1D-4FB9-B286-C5290A0C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F2789-BB2C-4869-BC48-F0B43452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1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29245-B6BE-4C03-9250-0EF2DB6E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CFC867-47F8-4683-8255-286483137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C3301F-7526-4427-93A1-D14B734A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BBFE47-E2D9-4DF7-9B86-C059E8FB3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216DF9-1E95-408A-B4E0-190CF5A59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581499-74CC-4601-B627-8E2B1E26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7E2B73-23D7-414E-9BC2-C34978B6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EFA7C5-C8A9-4366-A195-1C2489A2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7AEB0-AECD-4358-A912-C91F276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CC4C19-2972-4D53-8313-7205D534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1AFFEE-37A2-4115-A5BE-ACC5823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D4F98E-9222-4542-81F7-0B24D19D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74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BABBBD-6C7E-4808-B9F3-6A197054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5B30FE-C190-47DD-BCA7-70B341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7384D0-2AE1-46E2-BC61-A6164C7E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29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6C306-58F0-4F5F-99DB-31659E9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52A56-63CB-4787-93CE-BADBC288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B5A5AC-D37E-4E3D-9CE2-EBF0F1E1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49FBDE-FB27-4D08-B643-9718B7C7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FB6549-C62D-4210-8212-EAFF5F06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2D681-6C42-4EBA-8E24-2D1A3917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558A7-CFC8-419F-9138-C4DC5254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C8DABF-DF7A-41E0-B934-0A331E60A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A1B887-B5E0-4C0A-AD38-614672A3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F37D53-92A4-493E-850C-687E6ADE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429CEE-7ADC-462E-93ED-273A1D81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6F8751-F5E3-4735-9EAC-DE03A88F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9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4E95FB-241D-416C-8F1C-761EADA0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F9315-C531-49E9-99C7-E4994593E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2279D2-9382-4677-A782-7348A27A4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A6446-A833-4098-B6B5-8CC408FECC7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E8A90-E6C5-4B90-93A8-414AA8324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F3858-E05C-408B-B818-BDD4AF259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44D4C-30F7-4FC9-A6C2-4F329BBC49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2724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754033" y="4014967"/>
            <a:ext cx="90156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2133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rgbClr val="000000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033" y="848733"/>
            <a:ext cx="106552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5333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33" y="5308933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767" y="5856034"/>
            <a:ext cx="637733" cy="63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ae334bca_0_98"/>
          <p:cNvSpPr txBox="1"/>
          <p:nvPr/>
        </p:nvSpPr>
        <p:spPr>
          <a:xfrm>
            <a:off x="754033" y="1974733"/>
            <a:ext cx="10689200" cy="1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Abstrair um objeto do mundo real para um contexto específico, considerando apenas os atributos importantes.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8ae334bca_0_9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Abstração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8ae334bca_0_9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g128ae334bca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5534" y="3045433"/>
            <a:ext cx="3807633" cy="342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c42758253_0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Abstração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1c42758253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g11c4275825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500" y="1834834"/>
            <a:ext cx="7633867" cy="386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8ae334bca_0_107"/>
          <p:cNvSpPr txBox="1"/>
          <p:nvPr/>
        </p:nvSpPr>
        <p:spPr>
          <a:xfrm>
            <a:off x="754033" y="1643333"/>
            <a:ext cx="106892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serve para proteger uma classe e definir limites para alteração de suas propriedades.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ocultar seu comportamento e expor somente o necessário.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8ae334bca_0_107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8ae334bca_0_10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8ae334bca_0_12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28ae334bca_0_1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g128ae334bca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767" y="2972667"/>
            <a:ext cx="41910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754033" y="2476967"/>
            <a:ext cx="10689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chemeClr val="dk1"/>
              </a:buClr>
              <a:buSzPts val="16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Apresentar e explorar o paradigma de programação orientado a objeto, seus usos e como ele é aplicado no dia a dia da programação.</a:t>
            </a:r>
            <a:endParaRPr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POO, Abstração e Encapsulamento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>
              <a:buClr>
                <a:schemeClr val="dk1"/>
              </a:buClr>
              <a:buSzPts val="11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>
              <a:buClr>
                <a:srgbClr val="000000"/>
              </a:buClr>
              <a:buSzPts val="24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 Polimorfismo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Abstratas e Interfaces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Programação Orientada a Objetos</a:t>
            </a: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POO, </a:t>
            </a:r>
            <a:r>
              <a:rPr lang="en-US" sz="5333" b="1" kern="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Abstração</a:t>
            </a:r>
            <a:r>
              <a:rPr lang="en-US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333" b="1" kern="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5333" kern="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4</a:t>
            </a:fld>
            <a:r>
              <a:rPr lang="en-US" kern="0">
                <a:solidFill>
                  <a:srgbClr val="EA4E60"/>
                </a:solidFill>
              </a:rPr>
              <a:t>]</a:t>
            </a:r>
            <a:endParaRPr kern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f2708108_0_66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POO é um paradigma de programação, ou seja, corresponde a uma técnica de programação para um fim específico.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 desta técnica, existem quatro pilares: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3f2708108_0_66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 POO?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gf3f2708108_0_6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ae334bca_0_3"/>
          <p:cNvSpPr txBox="1"/>
          <p:nvPr/>
        </p:nvSpPr>
        <p:spPr>
          <a:xfrm>
            <a:off x="754033" y="1974733"/>
            <a:ext cx="10689200" cy="8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principal conceito da POO são classes e objetos!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8ae334bca_0_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 POO?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28ae334bca_0_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g128ae334bca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500" y="2749234"/>
            <a:ext cx="7633867" cy="386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ae334bca_0_12"/>
          <p:cNvSpPr txBox="1"/>
          <p:nvPr/>
        </p:nvSpPr>
        <p:spPr>
          <a:xfrm>
            <a:off x="754033" y="1974733"/>
            <a:ext cx="10689200" cy="4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nada mais é do que um modelo de técnicas, estruturas e formas de solucionar um problema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Paradigma de programação é diferente de linguagem de programação. 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linguagem de programação implementa um ou mais paradigmas. 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8ae334bca_0_1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8ae334bca_0_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ae334bca_0_21"/>
          <p:cNvSpPr txBox="1"/>
          <p:nvPr/>
        </p:nvSpPr>
        <p:spPr>
          <a:xfrm>
            <a:off x="754033" y="1974733"/>
            <a:ext cx="10689200" cy="4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/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(é o que estamos estudando!)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estruturada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imperativa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procedural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orientada a eventos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lógica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por aí vai...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8ae334bca_0_2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28ae334bca_0_2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ae334bca_0_8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paradigmas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28ae334bca_0_8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25" name="Google Shape;125;g128ae334bca_0_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167" y="1869834"/>
            <a:ext cx="9083333" cy="413416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28ae334bca_0_82"/>
          <p:cNvSpPr txBox="1"/>
          <p:nvPr/>
        </p:nvSpPr>
        <p:spPr>
          <a:xfrm>
            <a:off x="436284" y="5705568"/>
            <a:ext cx="11014000" cy="94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2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https://en.wikipedia.org/wiki/Comparison_of_multi-paradigm_programming_languages</a:t>
            </a:r>
            <a:endParaRPr sz="22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Office PowerPoint</Application>
  <PresentationFormat>Widescreen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1</cp:revision>
  <dcterms:created xsi:type="dcterms:W3CDTF">2022-05-24T13:08:33Z</dcterms:created>
  <dcterms:modified xsi:type="dcterms:W3CDTF">2022-05-24T13:09:52Z</dcterms:modified>
</cp:coreProperties>
</file>