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89"/>
    <p:restoredTop sz="96327"/>
  </p:normalViewPr>
  <p:slideViewPr>
    <p:cSldViewPr snapToGrid="0">
      <p:cViewPr varScale="1">
        <p:scale>
          <a:sx n="157" d="100"/>
          <a:sy n="157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22475-C0F1-30D1-AC17-D44F0BC77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29E1B-F2DA-CD96-4787-D5E1F0272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5C5D1-5D5A-F27C-05F5-22016ADC7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57B0-5371-8B4B-B1C2-419F69B1EDC3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CDD15-8C4F-701E-455E-86ED56817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FB97F-33B3-5ED5-5879-E6F5606A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1434-241F-3E4A-8778-0F70095E40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66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09E4C-2ADF-10F3-739A-FBA0E8788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8F71D-F6EF-2683-313F-5128E202A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AB140-3CCF-72BF-858B-D41218C6E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57B0-5371-8B4B-B1C2-419F69B1EDC3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599AC-7733-768D-702B-3C38B09A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5F29-3D92-AE1F-44C2-74B537FDA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1434-241F-3E4A-8778-0F70095E40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19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998E0-8302-20DF-A7C1-84B2DAEF0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2A88A-35C8-6CF4-F8B5-16E0A585B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9A6AA-F401-25A9-F01D-CF9639DB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57B0-5371-8B4B-B1C2-419F69B1EDC3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41B89-92B9-C455-F4CC-3AAB462E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66C92-9909-71E0-1A59-9276B29C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1434-241F-3E4A-8778-0F70095E40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22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5CBB-049B-798E-1728-5E2685147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57A0-51C0-9FE7-32DE-1DBFE21B8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92E91-38BC-0CB0-5DDB-3013C95D8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57B0-5371-8B4B-B1C2-419F69B1EDC3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5DDA1-481A-982A-DEEC-6A1CF4D24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AD68C-801E-C521-6657-E919A0F77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1434-241F-3E4A-8778-0F70095E40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73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995C-7C39-844F-03ED-CE3890ECB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36F38-C287-AB55-49FA-ACA53A913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1A202-9444-A0DE-357C-F7E9CBFA9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57B0-5371-8B4B-B1C2-419F69B1EDC3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5608C-7DAF-86D0-7950-29190E3F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D7817-B4BD-F958-4973-95B5340F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1434-241F-3E4A-8778-0F70095E40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179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9B7B-AFE0-23BF-67A5-9BD5F3447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B48AF-9DF7-652B-17A0-1C6FF5DE8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D78BE-E27E-AF45-5926-7CC58F6CA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222C4-FB3B-8DBB-9897-BED397F4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57B0-5371-8B4B-B1C2-419F69B1EDC3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72361-FC53-90B5-BD6A-49FC26F4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2A992-A958-6654-70DB-BD1FCA02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1434-241F-3E4A-8778-0F70095E40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96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5124-0FE4-4B8C-87F0-9BF93A026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0B540-C6CB-47A7-EBD9-48AF3E3B5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C001F-1E63-B377-F2D7-8732EF7C5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CC3A5-9B8A-A4A5-573F-48D3A231E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69433-9C2E-DD95-DD6F-D944CCF18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71BA7C-EEF5-81FE-F7FA-92B0A4769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57B0-5371-8B4B-B1C2-419F69B1EDC3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A35A0D-0389-AE63-B37A-A212802DC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A17A5A-9268-3D9E-0D55-10BAEBCE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1434-241F-3E4A-8778-0F70095E40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156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A1E37-B40E-F2D3-1AE5-0A5DDDB5A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F0E1BE-A034-CCFC-BF5E-B7453534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57B0-5371-8B4B-B1C2-419F69B1EDC3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6D67B-6FF5-BFD0-4E33-E6E52D52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9E3A06-9449-A391-F1E9-60B55298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1434-241F-3E4A-8778-0F70095E40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12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1F1097-0DA0-1B48-1D84-7682F60E1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57B0-5371-8B4B-B1C2-419F69B1EDC3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5AD5C-D14B-7AE5-3811-6C0296E22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582B3-D5A4-044E-A4AB-3B7EE7BD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1434-241F-3E4A-8778-0F70095E40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44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D8CB-684F-7BFF-A7AC-4E74D0E03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B1E6B-8AE8-6F88-98FB-371DC430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AF0EC-5093-94A1-FE2D-622DD369F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4F375-431A-2F67-A67A-9F0C511B3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57B0-5371-8B4B-B1C2-419F69B1EDC3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32438-5206-4E2C-6525-48C0889D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FDD81-024A-9ECB-9A06-391882D8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1434-241F-3E4A-8778-0F70095E40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069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4AAB7-1D48-B0BC-96D3-501648303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040C50-D9FE-23CC-1888-C703CECCD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03638-5C6C-D2C5-32C0-88C4AAA50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B434B-2458-ACBD-0EAA-0E200A95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57B0-5371-8B4B-B1C2-419F69B1EDC3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236AB-2040-A881-8E92-00CF1A07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DF572-5C6E-08DA-7485-9D3490AE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1434-241F-3E4A-8778-0F70095E40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28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28E66B-F051-8D5F-4751-28238DC0D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2820F-5065-2F17-7E89-D3FE6D1AF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6C9B6-2E7A-1D9A-B76B-5347B6094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457B0-5371-8B4B-B1C2-419F69B1EDC3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64619-F92E-5DE2-50F2-DFB4211DD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A6B35-025B-5248-2B8F-2A9DE2C90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D1434-241F-3E4A-8778-0F70095E40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19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afael.pasquini@ufu.br" TargetMode="External"/><Relationship Id="rId2" Type="http://schemas.openxmlformats.org/officeDocument/2006/relationships/hyperlink" Target="mailto:patrick@ufu.b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gcarneiro@ufu.b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1F1AC-1603-3561-0ED9-5CBD91C56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449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</a:rPr>
              <a:t>A Mobile Traffic Predictor Enhanced by Neighboring Transportation Data (MTP-NT)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B6FD2-5DA0-9C1B-E2BB-16590B91A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4170"/>
            <a:ext cx="9144000" cy="1655762"/>
          </a:xfrm>
        </p:spPr>
        <p:txBody>
          <a:bodyPr/>
          <a:lstStyle/>
          <a:p>
            <a:r>
              <a:rPr lang="pt-BR" dirty="0"/>
              <a:t>Patrick Luiz de Araújo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C0EB770-2759-E4AB-3876-15EBF6060BE1}"/>
              </a:ext>
            </a:extLst>
          </p:cNvPr>
          <p:cNvSpPr txBox="1">
            <a:spLocks/>
          </p:cNvSpPr>
          <p:nvPr/>
        </p:nvSpPr>
        <p:spPr>
          <a:xfrm>
            <a:off x="2860734" y="231963"/>
            <a:ext cx="6281111" cy="612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latin typeface="+mj-lt"/>
              </a:rPr>
              <a:t>Programa de Pós-Graduação em Computação</a:t>
            </a:r>
          </a:p>
        </p:txBody>
      </p:sp>
      <p:pic>
        <p:nvPicPr>
          <p:cNvPr id="5" name="Picture 6" descr="Resultado de imagem para ufu">
            <a:extLst>
              <a:ext uri="{FF2B5EF4-FFF2-40B4-BE49-F238E27FC236}">
                <a16:creationId xmlns:a16="http://schemas.microsoft.com/office/drawing/2014/main" id="{6C4FE774-7310-6AFD-B3E7-A239ECBCB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701" y="115875"/>
            <a:ext cx="2660073" cy="77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996D29F-02A4-D715-4753-7420084CC492}"/>
              </a:ext>
            </a:extLst>
          </p:cNvPr>
          <p:cNvSpPr txBox="1">
            <a:spLocks/>
          </p:cNvSpPr>
          <p:nvPr/>
        </p:nvSpPr>
        <p:spPr>
          <a:xfrm>
            <a:off x="6001289" y="6341215"/>
            <a:ext cx="6186245" cy="5137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/>
              <a:t>Defesa de dissertação de mestrado em  ??/??/????  </a:t>
            </a:r>
          </a:p>
        </p:txBody>
      </p:sp>
      <p:pic>
        <p:nvPicPr>
          <p:cNvPr id="7" name="Picture 4" descr="Resultado de imagem para facom ufu">
            <a:extLst>
              <a:ext uri="{FF2B5EF4-FFF2-40B4-BE49-F238E27FC236}">
                <a16:creationId xmlns:a16="http://schemas.microsoft.com/office/drawing/2014/main" id="{2E1600F8-BDD7-FC7C-70C1-1ACC0E47B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4" y="5163"/>
            <a:ext cx="3018912" cy="10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43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093AA27-F3BD-1820-3163-CF62B9DF3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ts val="2400"/>
              </a:lnSpc>
              <a:spcBef>
                <a:spcPct val="20000"/>
              </a:spcBef>
            </a:pPr>
            <a:r>
              <a:rPr lang="pt-BR" sz="4000" b="1" dirty="0">
                <a:ea typeface="+mn-ea"/>
                <a:cs typeface="+mn-cs"/>
              </a:rPr>
              <a:t>Obrigado</a:t>
            </a:r>
            <a:r>
              <a:rPr lang="pt-BR" sz="4000" b="1" dirty="0">
                <a:latin typeface="+mn-lt"/>
                <a:ea typeface="+mn-ea"/>
                <a:cs typeface="+mn-cs"/>
              </a:rPr>
              <a:t>!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9D04AA28-7C76-CB8E-7EA3-A9E15B100E85}"/>
              </a:ext>
            </a:extLst>
          </p:cNvPr>
          <p:cNvSpPr txBox="1">
            <a:spLocks/>
          </p:cNvSpPr>
          <p:nvPr/>
        </p:nvSpPr>
        <p:spPr>
          <a:xfrm>
            <a:off x="3689968" y="3454401"/>
            <a:ext cx="7873140" cy="30334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Patrick Luiz de Araújo</a:t>
            </a:r>
          </a:p>
          <a:p>
            <a:pPr marL="0" indent="0" algn="r">
              <a:buNone/>
            </a:pPr>
            <a:r>
              <a:rPr lang="pt-BR" sz="1500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patrick@ufu.br</a:t>
            </a:r>
            <a:endParaRPr lang="pt-B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r">
              <a:buNone/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r">
              <a:buNone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Orientador: Prof. Dr. Rafael Pasquini</a:t>
            </a:r>
          </a:p>
          <a:p>
            <a:pPr marL="0" indent="0" algn="r">
              <a:buNone/>
            </a:pPr>
            <a:r>
              <a:rPr lang="pt-BR" sz="15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rafael.pasquini@ufu.br</a:t>
            </a:r>
            <a:endParaRPr lang="pt-B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r">
              <a:buNone/>
            </a:pP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r">
              <a:buNone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Coorientador: Prof. Dr. Murillo Guimarães Carneiro</a:t>
            </a:r>
          </a:p>
          <a:p>
            <a:pPr marL="0" indent="0" algn="r">
              <a:buNone/>
            </a:pPr>
            <a:r>
              <a:rPr lang="pt-BR" sz="15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mgcarneiro@ufu.br</a:t>
            </a:r>
            <a:endParaRPr lang="pt-B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r">
              <a:buNone/>
            </a:pP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r">
              <a:buNone/>
            </a:pP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F5869F0-7AB5-C3CD-7AA5-73BAFA20B1CD}"/>
              </a:ext>
            </a:extLst>
          </p:cNvPr>
          <p:cNvSpPr txBox="1">
            <a:spLocks/>
          </p:cNvSpPr>
          <p:nvPr/>
        </p:nvSpPr>
        <p:spPr>
          <a:xfrm>
            <a:off x="794658" y="1959846"/>
            <a:ext cx="10681366" cy="1494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0" dirty="0">
                <a:effectLst/>
              </a:rPr>
              <a:t>A Mobile Traffic Predictor Enhanced by Neighboring Transportation Data (MTP-NT)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280972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80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 Mobile Traffic Predictor Enhanced by Neighboring Transportation Data (MTP-NT)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Mobile Traffic Predictor Enhanced by Neighboring Transportation Data (MTP-NT)</dc:title>
  <dc:creator>Patrick Luiz de Araujo</dc:creator>
  <cp:lastModifiedBy>Patrick Luiz de Araujo</cp:lastModifiedBy>
  <cp:revision>1</cp:revision>
  <dcterms:created xsi:type="dcterms:W3CDTF">2023-06-29T10:33:55Z</dcterms:created>
  <dcterms:modified xsi:type="dcterms:W3CDTF">2023-06-29T10:45:10Z</dcterms:modified>
</cp:coreProperties>
</file>