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3AA0A-D758-4753-8168-617B3E54884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57FCFDD-7B16-4D9D-93A0-534038E5AC6E}">
      <dgm:prSet phldrT="[Texto]" custT="1"/>
      <dgm:spPr/>
      <dgm:t>
        <a:bodyPr/>
        <a:lstStyle/>
        <a:p>
          <a:r>
            <a:rPr lang="pt-BR" sz="1600" dirty="0"/>
            <a:t>dados</a:t>
          </a:r>
          <a:endParaRPr lang="pt-BR" sz="2500" dirty="0"/>
        </a:p>
      </dgm:t>
    </dgm:pt>
    <dgm:pt modelId="{5763D24E-9FCF-4036-9AC6-DCFC3C979255}" type="parTrans" cxnId="{A9DA64B9-6E71-45F1-BEA1-9D374590A5E2}">
      <dgm:prSet/>
      <dgm:spPr/>
      <dgm:t>
        <a:bodyPr/>
        <a:lstStyle/>
        <a:p>
          <a:endParaRPr lang="pt-BR"/>
        </a:p>
      </dgm:t>
    </dgm:pt>
    <dgm:pt modelId="{F7727688-C6E8-447D-B7FC-8313998069EE}" type="sibTrans" cxnId="{A9DA64B9-6E71-45F1-BEA1-9D374590A5E2}">
      <dgm:prSet/>
      <dgm:spPr/>
      <dgm:t>
        <a:bodyPr/>
        <a:lstStyle/>
        <a:p>
          <a:endParaRPr lang="pt-BR"/>
        </a:p>
      </dgm:t>
    </dgm:pt>
    <dgm:pt modelId="{374974E1-9457-4637-BA6B-36F1D8B3EED0}">
      <dgm:prSet phldrT="[Texto]"/>
      <dgm:spPr/>
      <dgm:t>
        <a:bodyPr/>
        <a:lstStyle/>
        <a:p>
          <a:r>
            <a:rPr lang="pt-BR" dirty="0"/>
            <a:t>Adquirir os dados</a:t>
          </a:r>
        </a:p>
      </dgm:t>
    </dgm:pt>
    <dgm:pt modelId="{BC9664BC-2401-4DB7-8D35-C35EB33852A7}" type="parTrans" cxnId="{2E8567E1-1283-407E-96D3-30CF523E2C3B}">
      <dgm:prSet/>
      <dgm:spPr/>
      <dgm:t>
        <a:bodyPr/>
        <a:lstStyle/>
        <a:p>
          <a:endParaRPr lang="pt-BR"/>
        </a:p>
      </dgm:t>
    </dgm:pt>
    <dgm:pt modelId="{3FD5CAB5-DA78-484E-8791-9D110CB1905E}" type="sibTrans" cxnId="{2E8567E1-1283-407E-96D3-30CF523E2C3B}">
      <dgm:prSet/>
      <dgm:spPr/>
      <dgm:t>
        <a:bodyPr/>
        <a:lstStyle/>
        <a:p>
          <a:endParaRPr lang="pt-BR"/>
        </a:p>
      </dgm:t>
    </dgm:pt>
    <dgm:pt modelId="{62020D97-A694-495E-918B-17E553602C9E}">
      <dgm:prSet phldrT="[Texto]" custT="1"/>
      <dgm:spPr/>
      <dgm:t>
        <a:bodyPr/>
        <a:lstStyle/>
        <a:p>
          <a:r>
            <a:rPr lang="pt-BR" sz="1600" dirty="0"/>
            <a:t>dados</a:t>
          </a:r>
        </a:p>
      </dgm:t>
    </dgm:pt>
    <dgm:pt modelId="{40387374-A209-43B3-9A45-BC419827FC3B}" type="parTrans" cxnId="{837E4B3C-E1D2-4673-935C-88B1A359052B}">
      <dgm:prSet/>
      <dgm:spPr/>
      <dgm:t>
        <a:bodyPr/>
        <a:lstStyle/>
        <a:p>
          <a:endParaRPr lang="pt-BR"/>
        </a:p>
      </dgm:t>
    </dgm:pt>
    <dgm:pt modelId="{AAF9BC0A-F506-4ABF-98F9-9A493B734AA6}" type="sibTrans" cxnId="{837E4B3C-E1D2-4673-935C-88B1A359052B}">
      <dgm:prSet/>
      <dgm:spPr/>
      <dgm:t>
        <a:bodyPr/>
        <a:lstStyle/>
        <a:p>
          <a:endParaRPr lang="pt-BR"/>
        </a:p>
      </dgm:t>
    </dgm:pt>
    <dgm:pt modelId="{34288B48-8053-43A4-A156-70F28A9189A8}">
      <dgm:prSet phldrT="[Texto]"/>
      <dgm:spPr/>
      <dgm:t>
        <a:bodyPr/>
        <a:lstStyle/>
        <a:p>
          <a:r>
            <a:rPr lang="pt-BR" dirty="0"/>
            <a:t>Selecionar os dados desejados</a:t>
          </a:r>
        </a:p>
      </dgm:t>
    </dgm:pt>
    <dgm:pt modelId="{506400B3-1C5E-4404-A11C-D28449834743}" type="parTrans" cxnId="{9E5C8731-FB1E-4A4F-AAEF-498E626ED9A4}">
      <dgm:prSet/>
      <dgm:spPr/>
      <dgm:t>
        <a:bodyPr/>
        <a:lstStyle/>
        <a:p>
          <a:endParaRPr lang="pt-BR"/>
        </a:p>
      </dgm:t>
    </dgm:pt>
    <dgm:pt modelId="{AFC6F312-47B4-49CE-B5A4-4A8C40E42E5A}" type="sibTrans" cxnId="{9E5C8731-FB1E-4A4F-AAEF-498E626ED9A4}">
      <dgm:prSet/>
      <dgm:spPr/>
      <dgm:t>
        <a:bodyPr/>
        <a:lstStyle/>
        <a:p>
          <a:endParaRPr lang="pt-BR"/>
        </a:p>
      </dgm:t>
    </dgm:pt>
    <dgm:pt modelId="{D81BBF05-B67B-4F16-8734-25CCB91172D8}">
      <dgm:prSet phldrT="[Texto]" custT="1"/>
      <dgm:spPr/>
      <dgm:t>
        <a:bodyPr/>
        <a:lstStyle/>
        <a:p>
          <a:r>
            <a:rPr lang="pt-BR" sz="1600" dirty="0"/>
            <a:t>dados</a:t>
          </a:r>
        </a:p>
      </dgm:t>
    </dgm:pt>
    <dgm:pt modelId="{0588D7C6-8694-4B9A-9AA9-9F73F66E28EF}" type="parTrans" cxnId="{4D5CFC69-2564-4DC7-B8FA-F40D09A79B9B}">
      <dgm:prSet/>
      <dgm:spPr/>
      <dgm:t>
        <a:bodyPr/>
        <a:lstStyle/>
        <a:p>
          <a:endParaRPr lang="pt-BR"/>
        </a:p>
      </dgm:t>
    </dgm:pt>
    <dgm:pt modelId="{7E964EC4-76F8-438E-9FD9-B736CC3D9FB0}" type="sibTrans" cxnId="{4D5CFC69-2564-4DC7-B8FA-F40D09A79B9B}">
      <dgm:prSet/>
      <dgm:spPr/>
      <dgm:t>
        <a:bodyPr/>
        <a:lstStyle/>
        <a:p>
          <a:endParaRPr lang="pt-BR"/>
        </a:p>
      </dgm:t>
    </dgm:pt>
    <dgm:pt modelId="{68222CAF-3274-4AFB-823F-B183F3EC4E6F}">
      <dgm:prSet phldrT="[Texto]" custT="1"/>
      <dgm:spPr/>
      <dgm:t>
        <a:bodyPr/>
        <a:lstStyle/>
        <a:p>
          <a:r>
            <a:rPr lang="pt-BR" sz="1100" dirty="0"/>
            <a:t>Complementar os dados</a:t>
          </a:r>
        </a:p>
      </dgm:t>
    </dgm:pt>
    <dgm:pt modelId="{8A9AB40D-C82F-41CE-9230-8DFEA0D7AA91}" type="parTrans" cxnId="{B15346BA-773B-461C-8AB0-FF337E3AF09B}">
      <dgm:prSet/>
      <dgm:spPr/>
      <dgm:t>
        <a:bodyPr/>
        <a:lstStyle/>
        <a:p>
          <a:endParaRPr lang="pt-BR"/>
        </a:p>
      </dgm:t>
    </dgm:pt>
    <dgm:pt modelId="{44EF29C6-0D7B-4D38-AFB5-F4E3E0C5C774}" type="sibTrans" cxnId="{B15346BA-773B-461C-8AB0-FF337E3AF09B}">
      <dgm:prSet/>
      <dgm:spPr/>
      <dgm:t>
        <a:bodyPr/>
        <a:lstStyle/>
        <a:p>
          <a:endParaRPr lang="pt-BR"/>
        </a:p>
      </dgm:t>
    </dgm:pt>
    <dgm:pt modelId="{F294A275-F297-4679-B8F6-138F44A36DEA}" type="pres">
      <dgm:prSet presAssocID="{7CC3AA0A-D758-4753-8168-617B3E54884A}" presName="rootnode" presStyleCnt="0">
        <dgm:presLayoutVars>
          <dgm:chMax/>
          <dgm:chPref/>
          <dgm:dir/>
          <dgm:animLvl val="lvl"/>
        </dgm:presLayoutVars>
      </dgm:prSet>
      <dgm:spPr/>
    </dgm:pt>
    <dgm:pt modelId="{736F306E-6682-4F93-8741-C03A2EF877B7}" type="pres">
      <dgm:prSet presAssocID="{957FCFDD-7B16-4D9D-93A0-534038E5AC6E}" presName="composite" presStyleCnt="0"/>
      <dgm:spPr/>
    </dgm:pt>
    <dgm:pt modelId="{995606AC-3DB1-45F4-82CA-600F8E8550E7}" type="pres">
      <dgm:prSet presAssocID="{957FCFDD-7B16-4D9D-93A0-534038E5AC6E}" presName="bentUpArrow1" presStyleLbl="alignImgPlace1" presStyleIdx="0" presStyleCnt="2"/>
      <dgm:spPr/>
    </dgm:pt>
    <dgm:pt modelId="{92AAB899-DDD9-4730-8231-20338010C0F4}" type="pres">
      <dgm:prSet presAssocID="{957FCFDD-7B16-4D9D-93A0-534038E5AC6E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A07F034C-AEBA-400A-B9E0-631C15F3AEAF}" type="pres">
      <dgm:prSet presAssocID="{957FCFDD-7B16-4D9D-93A0-534038E5AC6E}" presName="ChildText" presStyleLbl="revTx" presStyleIdx="0" presStyleCnt="3" custScaleX="105793">
        <dgm:presLayoutVars>
          <dgm:chMax val="0"/>
          <dgm:chPref val="0"/>
          <dgm:bulletEnabled val="1"/>
        </dgm:presLayoutVars>
      </dgm:prSet>
      <dgm:spPr/>
    </dgm:pt>
    <dgm:pt modelId="{47D6A719-8131-400F-A8CC-8CB47F5C2755}" type="pres">
      <dgm:prSet presAssocID="{F7727688-C6E8-447D-B7FC-8313998069EE}" presName="sibTrans" presStyleCnt="0"/>
      <dgm:spPr/>
    </dgm:pt>
    <dgm:pt modelId="{091848F9-F136-4419-B55E-EBED3DA2A655}" type="pres">
      <dgm:prSet presAssocID="{62020D97-A694-495E-918B-17E553602C9E}" presName="composite" presStyleCnt="0"/>
      <dgm:spPr/>
    </dgm:pt>
    <dgm:pt modelId="{DF4D46DF-17DF-4151-85AB-B0E0E0D122C2}" type="pres">
      <dgm:prSet presAssocID="{62020D97-A694-495E-918B-17E553602C9E}" presName="bentUpArrow1" presStyleLbl="alignImgPlace1" presStyleIdx="1" presStyleCnt="2"/>
      <dgm:spPr/>
    </dgm:pt>
    <dgm:pt modelId="{6C1C035C-CE9B-4BD7-B4C2-F4B89E8AB4AB}" type="pres">
      <dgm:prSet presAssocID="{62020D97-A694-495E-918B-17E553602C9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456106DD-0180-4E8D-80F1-F501AB711D94}" type="pres">
      <dgm:prSet presAssocID="{62020D97-A694-495E-918B-17E553602C9E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4365559-221A-4099-86BF-5AA2F4AFD34D}" type="pres">
      <dgm:prSet presAssocID="{AAF9BC0A-F506-4ABF-98F9-9A493B734AA6}" presName="sibTrans" presStyleCnt="0"/>
      <dgm:spPr/>
    </dgm:pt>
    <dgm:pt modelId="{D1085AD5-B838-4595-A74D-A5AB63FC7857}" type="pres">
      <dgm:prSet presAssocID="{D81BBF05-B67B-4F16-8734-25CCB91172D8}" presName="composite" presStyleCnt="0"/>
      <dgm:spPr/>
    </dgm:pt>
    <dgm:pt modelId="{1B5ACF6E-9B03-45A5-AA4D-72777A648F8E}" type="pres">
      <dgm:prSet presAssocID="{D81BBF05-B67B-4F16-8734-25CCB91172D8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2E6E458E-9284-45DC-8F2E-186D43367695}" type="pres">
      <dgm:prSet presAssocID="{D81BBF05-B67B-4F16-8734-25CCB91172D8}" presName="FinalChildText" presStyleLbl="revTx" presStyleIdx="2" presStyleCnt="3" custScaleX="100293" custScaleY="93048">
        <dgm:presLayoutVars>
          <dgm:chMax val="0"/>
          <dgm:chPref val="0"/>
          <dgm:bulletEnabled val="1"/>
        </dgm:presLayoutVars>
      </dgm:prSet>
      <dgm:spPr/>
    </dgm:pt>
  </dgm:ptLst>
  <dgm:cxnLst>
    <dgm:cxn modelId="{C9ACE504-08C6-4A5E-BC43-72290E2236F2}" type="presOf" srcId="{62020D97-A694-495E-918B-17E553602C9E}" destId="{6C1C035C-CE9B-4BD7-B4C2-F4B89E8AB4AB}" srcOrd="0" destOrd="0" presId="urn:microsoft.com/office/officeart/2005/8/layout/StepDownProcess"/>
    <dgm:cxn modelId="{0AB2E60F-C7F7-4B73-8084-B2DA3341FE89}" type="presOf" srcId="{957FCFDD-7B16-4D9D-93A0-534038E5AC6E}" destId="{92AAB899-DDD9-4730-8231-20338010C0F4}" srcOrd="0" destOrd="0" presId="urn:microsoft.com/office/officeart/2005/8/layout/StepDownProcess"/>
    <dgm:cxn modelId="{9E5C8731-FB1E-4A4F-AAEF-498E626ED9A4}" srcId="{62020D97-A694-495E-918B-17E553602C9E}" destId="{34288B48-8053-43A4-A156-70F28A9189A8}" srcOrd="0" destOrd="0" parTransId="{506400B3-1C5E-4404-A11C-D28449834743}" sibTransId="{AFC6F312-47B4-49CE-B5A4-4A8C40E42E5A}"/>
    <dgm:cxn modelId="{837E4B3C-E1D2-4673-935C-88B1A359052B}" srcId="{7CC3AA0A-D758-4753-8168-617B3E54884A}" destId="{62020D97-A694-495E-918B-17E553602C9E}" srcOrd="1" destOrd="0" parTransId="{40387374-A209-43B3-9A45-BC419827FC3B}" sibTransId="{AAF9BC0A-F506-4ABF-98F9-9A493B734AA6}"/>
    <dgm:cxn modelId="{4D5CFC69-2564-4DC7-B8FA-F40D09A79B9B}" srcId="{7CC3AA0A-D758-4753-8168-617B3E54884A}" destId="{D81BBF05-B67B-4F16-8734-25CCB91172D8}" srcOrd="2" destOrd="0" parTransId="{0588D7C6-8694-4B9A-9AA9-9F73F66E28EF}" sibTransId="{7E964EC4-76F8-438E-9FD9-B736CC3D9FB0}"/>
    <dgm:cxn modelId="{BDD542AC-5EE7-43B2-8F53-619378320CA4}" type="presOf" srcId="{68222CAF-3274-4AFB-823F-B183F3EC4E6F}" destId="{2E6E458E-9284-45DC-8F2E-186D43367695}" srcOrd="0" destOrd="0" presId="urn:microsoft.com/office/officeart/2005/8/layout/StepDownProcess"/>
    <dgm:cxn modelId="{F6E6F0AF-318F-4AA1-A1ED-C6CB46C3E3F1}" type="presOf" srcId="{7CC3AA0A-D758-4753-8168-617B3E54884A}" destId="{F294A275-F297-4679-B8F6-138F44A36DEA}" srcOrd="0" destOrd="0" presId="urn:microsoft.com/office/officeart/2005/8/layout/StepDownProcess"/>
    <dgm:cxn modelId="{A9DA64B9-6E71-45F1-BEA1-9D374590A5E2}" srcId="{7CC3AA0A-D758-4753-8168-617B3E54884A}" destId="{957FCFDD-7B16-4D9D-93A0-534038E5AC6E}" srcOrd="0" destOrd="0" parTransId="{5763D24E-9FCF-4036-9AC6-DCFC3C979255}" sibTransId="{F7727688-C6E8-447D-B7FC-8313998069EE}"/>
    <dgm:cxn modelId="{B15346BA-773B-461C-8AB0-FF337E3AF09B}" srcId="{D81BBF05-B67B-4F16-8734-25CCB91172D8}" destId="{68222CAF-3274-4AFB-823F-B183F3EC4E6F}" srcOrd="0" destOrd="0" parTransId="{8A9AB40D-C82F-41CE-9230-8DFEA0D7AA91}" sibTransId="{44EF29C6-0D7B-4D38-AFB5-F4E3E0C5C774}"/>
    <dgm:cxn modelId="{257B52C1-2F4A-442A-969B-005D6673155B}" type="presOf" srcId="{D81BBF05-B67B-4F16-8734-25CCB91172D8}" destId="{1B5ACF6E-9B03-45A5-AA4D-72777A648F8E}" srcOrd="0" destOrd="0" presId="urn:microsoft.com/office/officeart/2005/8/layout/StepDownProcess"/>
    <dgm:cxn modelId="{101E19CD-B2E8-486D-A8A2-768FC578CB4A}" type="presOf" srcId="{34288B48-8053-43A4-A156-70F28A9189A8}" destId="{456106DD-0180-4E8D-80F1-F501AB711D94}" srcOrd="0" destOrd="0" presId="urn:microsoft.com/office/officeart/2005/8/layout/StepDownProcess"/>
    <dgm:cxn modelId="{882F1DDA-6975-4B0C-B613-EB35B48DD661}" type="presOf" srcId="{374974E1-9457-4637-BA6B-36F1D8B3EED0}" destId="{A07F034C-AEBA-400A-B9E0-631C15F3AEAF}" srcOrd="0" destOrd="0" presId="urn:microsoft.com/office/officeart/2005/8/layout/StepDownProcess"/>
    <dgm:cxn modelId="{2E8567E1-1283-407E-96D3-30CF523E2C3B}" srcId="{957FCFDD-7B16-4D9D-93A0-534038E5AC6E}" destId="{374974E1-9457-4637-BA6B-36F1D8B3EED0}" srcOrd="0" destOrd="0" parTransId="{BC9664BC-2401-4DB7-8D35-C35EB33852A7}" sibTransId="{3FD5CAB5-DA78-484E-8791-9D110CB1905E}"/>
    <dgm:cxn modelId="{B83E088D-7DCD-4A2F-BF10-D7B7CB189E59}" type="presParOf" srcId="{F294A275-F297-4679-B8F6-138F44A36DEA}" destId="{736F306E-6682-4F93-8741-C03A2EF877B7}" srcOrd="0" destOrd="0" presId="urn:microsoft.com/office/officeart/2005/8/layout/StepDownProcess"/>
    <dgm:cxn modelId="{FF83541E-1E72-4087-A33A-1F97A5F83B0E}" type="presParOf" srcId="{736F306E-6682-4F93-8741-C03A2EF877B7}" destId="{995606AC-3DB1-45F4-82CA-600F8E8550E7}" srcOrd="0" destOrd="0" presId="urn:microsoft.com/office/officeart/2005/8/layout/StepDownProcess"/>
    <dgm:cxn modelId="{7DB39475-EECC-45E8-8D1B-882F0085DD1C}" type="presParOf" srcId="{736F306E-6682-4F93-8741-C03A2EF877B7}" destId="{92AAB899-DDD9-4730-8231-20338010C0F4}" srcOrd="1" destOrd="0" presId="urn:microsoft.com/office/officeart/2005/8/layout/StepDownProcess"/>
    <dgm:cxn modelId="{BE709128-17DB-4AC0-B9C2-EC4A2D8EAC3F}" type="presParOf" srcId="{736F306E-6682-4F93-8741-C03A2EF877B7}" destId="{A07F034C-AEBA-400A-B9E0-631C15F3AEAF}" srcOrd="2" destOrd="0" presId="urn:microsoft.com/office/officeart/2005/8/layout/StepDownProcess"/>
    <dgm:cxn modelId="{D839D2AA-22AD-4477-9FD1-D9C247652767}" type="presParOf" srcId="{F294A275-F297-4679-B8F6-138F44A36DEA}" destId="{47D6A719-8131-400F-A8CC-8CB47F5C2755}" srcOrd="1" destOrd="0" presId="urn:microsoft.com/office/officeart/2005/8/layout/StepDownProcess"/>
    <dgm:cxn modelId="{999CF096-9F02-4BED-900B-1071B52AC884}" type="presParOf" srcId="{F294A275-F297-4679-B8F6-138F44A36DEA}" destId="{091848F9-F136-4419-B55E-EBED3DA2A655}" srcOrd="2" destOrd="0" presId="urn:microsoft.com/office/officeart/2005/8/layout/StepDownProcess"/>
    <dgm:cxn modelId="{6FB6ABFB-5D00-49BB-95BD-EAB7386A7BAC}" type="presParOf" srcId="{091848F9-F136-4419-B55E-EBED3DA2A655}" destId="{DF4D46DF-17DF-4151-85AB-B0E0E0D122C2}" srcOrd="0" destOrd="0" presId="urn:microsoft.com/office/officeart/2005/8/layout/StepDownProcess"/>
    <dgm:cxn modelId="{6E17E847-0C49-458E-BE50-0025A23663F1}" type="presParOf" srcId="{091848F9-F136-4419-B55E-EBED3DA2A655}" destId="{6C1C035C-CE9B-4BD7-B4C2-F4B89E8AB4AB}" srcOrd="1" destOrd="0" presId="urn:microsoft.com/office/officeart/2005/8/layout/StepDownProcess"/>
    <dgm:cxn modelId="{157474E3-A5E5-4C26-8C10-9BD60E6AB0EA}" type="presParOf" srcId="{091848F9-F136-4419-B55E-EBED3DA2A655}" destId="{456106DD-0180-4E8D-80F1-F501AB711D94}" srcOrd="2" destOrd="0" presId="urn:microsoft.com/office/officeart/2005/8/layout/StepDownProcess"/>
    <dgm:cxn modelId="{972E2143-822F-4344-BC93-CB66F0FC2FAC}" type="presParOf" srcId="{F294A275-F297-4679-B8F6-138F44A36DEA}" destId="{B4365559-221A-4099-86BF-5AA2F4AFD34D}" srcOrd="3" destOrd="0" presId="urn:microsoft.com/office/officeart/2005/8/layout/StepDownProcess"/>
    <dgm:cxn modelId="{B728F247-F5D4-4693-AF4D-096C9AA042CC}" type="presParOf" srcId="{F294A275-F297-4679-B8F6-138F44A36DEA}" destId="{D1085AD5-B838-4595-A74D-A5AB63FC7857}" srcOrd="4" destOrd="0" presId="urn:microsoft.com/office/officeart/2005/8/layout/StepDownProcess"/>
    <dgm:cxn modelId="{B6B6CDD1-E951-4ADE-BA1D-CB5B2FB77DB4}" type="presParOf" srcId="{D1085AD5-B838-4595-A74D-A5AB63FC7857}" destId="{1B5ACF6E-9B03-45A5-AA4D-72777A648F8E}" srcOrd="0" destOrd="0" presId="urn:microsoft.com/office/officeart/2005/8/layout/StepDownProcess"/>
    <dgm:cxn modelId="{3A700F4C-06BF-45B0-86EC-50FEA5149586}" type="presParOf" srcId="{D1085AD5-B838-4595-A74D-A5AB63FC7857}" destId="{2E6E458E-9284-45DC-8F2E-186D4336769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606AC-3DB1-45F4-82CA-600F8E8550E7}">
      <dsp:nvSpPr>
        <dsp:cNvPr id="0" name=""/>
        <dsp:cNvSpPr/>
      </dsp:nvSpPr>
      <dsp:spPr>
        <a:xfrm rot="5400000">
          <a:off x="170207" y="1219861"/>
          <a:ext cx="631965" cy="7194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AB899-DDD9-4730-8231-20338010C0F4}">
      <dsp:nvSpPr>
        <dsp:cNvPr id="0" name=""/>
        <dsp:cNvSpPr/>
      </dsp:nvSpPr>
      <dsp:spPr>
        <a:xfrm>
          <a:off x="2774" y="519314"/>
          <a:ext cx="1063857" cy="7446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dados</a:t>
          </a:r>
          <a:endParaRPr lang="pt-BR" sz="2500" kern="1200" dirty="0"/>
        </a:p>
      </dsp:txBody>
      <dsp:txXfrm>
        <a:off x="39132" y="555672"/>
        <a:ext cx="991141" cy="671949"/>
      </dsp:txXfrm>
    </dsp:sp>
    <dsp:sp modelId="{A07F034C-AEBA-400A-B9E0-631C15F3AEAF}">
      <dsp:nvSpPr>
        <dsp:cNvPr id="0" name=""/>
        <dsp:cNvSpPr/>
      </dsp:nvSpPr>
      <dsp:spPr>
        <a:xfrm>
          <a:off x="1044220" y="590335"/>
          <a:ext cx="818571" cy="601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Adquirir os dados</a:t>
          </a:r>
        </a:p>
      </dsp:txBody>
      <dsp:txXfrm>
        <a:off x="1044220" y="590335"/>
        <a:ext cx="818571" cy="601871"/>
      </dsp:txXfrm>
    </dsp:sp>
    <dsp:sp modelId="{DF4D46DF-17DF-4151-85AB-B0E0E0D122C2}">
      <dsp:nvSpPr>
        <dsp:cNvPr id="0" name=""/>
        <dsp:cNvSpPr/>
      </dsp:nvSpPr>
      <dsp:spPr>
        <a:xfrm rot="5400000">
          <a:off x="1063015" y="2056366"/>
          <a:ext cx="631965" cy="7194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C035C-CE9B-4BD7-B4C2-F4B89E8AB4AB}">
      <dsp:nvSpPr>
        <dsp:cNvPr id="0" name=""/>
        <dsp:cNvSpPr/>
      </dsp:nvSpPr>
      <dsp:spPr>
        <a:xfrm>
          <a:off x="895583" y="1355820"/>
          <a:ext cx="1063857" cy="7446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dados</a:t>
          </a:r>
        </a:p>
      </dsp:txBody>
      <dsp:txXfrm>
        <a:off x="931941" y="1392178"/>
        <a:ext cx="991141" cy="671949"/>
      </dsp:txXfrm>
    </dsp:sp>
    <dsp:sp modelId="{456106DD-0180-4E8D-80F1-F501AB711D94}">
      <dsp:nvSpPr>
        <dsp:cNvPr id="0" name=""/>
        <dsp:cNvSpPr/>
      </dsp:nvSpPr>
      <dsp:spPr>
        <a:xfrm>
          <a:off x="1959440" y="1426841"/>
          <a:ext cx="773748" cy="601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Selecionar os dados desejados</a:t>
          </a:r>
        </a:p>
      </dsp:txBody>
      <dsp:txXfrm>
        <a:off x="1959440" y="1426841"/>
        <a:ext cx="773748" cy="601871"/>
      </dsp:txXfrm>
    </dsp:sp>
    <dsp:sp modelId="{1B5ACF6E-9B03-45A5-AA4D-72777A648F8E}">
      <dsp:nvSpPr>
        <dsp:cNvPr id="0" name=""/>
        <dsp:cNvSpPr/>
      </dsp:nvSpPr>
      <dsp:spPr>
        <a:xfrm>
          <a:off x="1788391" y="2192325"/>
          <a:ext cx="1063857" cy="7446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dados</a:t>
          </a:r>
        </a:p>
      </dsp:txBody>
      <dsp:txXfrm>
        <a:off x="1824749" y="2228683"/>
        <a:ext cx="991141" cy="671949"/>
      </dsp:txXfrm>
    </dsp:sp>
    <dsp:sp modelId="{2E6E458E-9284-45DC-8F2E-186D43367695}">
      <dsp:nvSpPr>
        <dsp:cNvPr id="0" name=""/>
        <dsp:cNvSpPr/>
      </dsp:nvSpPr>
      <dsp:spPr>
        <a:xfrm>
          <a:off x="2851115" y="2284267"/>
          <a:ext cx="776015" cy="560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Complementar os dados</a:t>
          </a:r>
        </a:p>
      </dsp:txBody>
      <dsp:txXfrm>
        <a:off x="2851115" y="2284267"/>
        <a:ext cx="776015" cy="560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B9D18-DA9D-2D0D-567D-AA762348F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4ACB4-B13A-83C5-C356-B212D1597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9D87A4-E726-BCDF-6F8B-F3F2E42A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10F3-532C-4407-B910-537CB75C3DC4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B99986-01A0-CA26-2B10-39BF02B1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319897-4A7E-D0EF-0C20-C79FB9A7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824C-0AD2-43F7-B6B8-CD64176FE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60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CB8D6-A9DA-14FC-86C4-C7BF7338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88D4CF-6A28-4048-87EA-2B1B8AA07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BE9F64-071A-1553-3492-1280ED32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10F3-532C-4407-B910-537CB75C3DC4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822C20-3830-D816-EC0F-11BBBBDD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6DFDED-9122-DD6B-F35E-D89830CE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824C-0AD2-43F7-B6B8-CD64176FE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10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A4FC4B-1B03-DA88-566F-86A93C7AC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2228F1-A745-0CDC-3B97-6D4D870EF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21E140-BBF7-4035-1F52-A154D53A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10F3-532C-4407-B910-537CB75C3DC4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1DBA4D-49DB-904E-0910-FDDEF6BF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BF86A6-A578-289F-9488-8792119D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824C-0AD2-43F7-B6B8-CD64176FE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91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19AC5-1BB4-3A77-03ED-3E560875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D3BC4E-6284-E389-3AD7-1FF0EB06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B22285-E19A-FAF6-7EF3-0E7626B4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10F3-532C-4407-B910-537CB75C3DC4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B8DE76-9452-1F59-FF6A-678BA13E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55CB41-3B12-3D24-E43F-75125A1D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824C-0AD2-43F7-B6B8-CD64176FE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28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C9F5C-177C-21CA-FAED-FEFF81D9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7AB675-56A8-9F9C-05E1-5AE4F745D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D305DA-CA20-46C5-E6EF-275D38A1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10F3-532C-4407-B910-537CB75C3DC4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B1C29A-7E5B-B065-F00F-F77C7E9A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A6FD67-D9CD-CBCA-9E3A-81DD3800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824C-0AD2-43F7-B6B8-CD64176FE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01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3C9E5-82F9-6480-2DB8-4C88B77C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85B673-B0A8-C00B-D6D9-BB9A49454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566C3A-5C06-C1C1-DFA4-72ED46B8B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EC16CB-852F-8688-3D1F-0F32480F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10F3-532C-4407-B910-537CB75C3DC4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28A04F-77AE-A14D-BA18-53DD03C8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E69ACE-7C66-D239-10BE-11B351AA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824C-0AD2-43F7-B6B8-CD64176FE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49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6E349-0845-FDAF-F7BA-A35405B4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5FBA3A-5F64-7A0F-97A7-B744578E3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737BED-CAEE-72B3-5181-5FC59AEDB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0BEE1C-F90D-8E38-D5C6-7A6B82C14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37E9EB-0BB1-2BA5-BA10-DE806922D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600CE2-0D02-232F-8ACD-D6EDE7F6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10F3-532C-4407-B910-537CB75C3DC4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AE54ED-9A05-D2A2-2861-BAB5AF9F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1F07AE7-7430-6A59-076F-99F71C53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824C-0AD2-43F7-B6B8-CD64176FE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40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B5B13-64F7-BF2A-A76B-79A230A1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0EB2F33-C5A2-9176-3B8B-B17626D28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10F3-532C-4407-B910-537CB75C3DC4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7E771E-1FD4-175E-8E38-7DCFBED4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8DF58A-A7D9-58B9-8421-F853EB31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824C-0AD2-43F7-B6B8-CD64176FE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06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230FFB-004C-5533-B947-200BCAAD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10F3-532C-4407-B910-537CB75C3DC4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A552C8-4BE2-7185-85E3-D02CC81D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9AB8BC-E81C-C48E-9C08-DE20132A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824C-0AD2-43F7-B6B8-CD64176FE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16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FE08E-6F24-2547-230A-4D2D78CFE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093A8-3AC8-060C-6A6A-28B6AE1AD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A8A250-6373-E5EC-11DE-273D990BC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55C820-1B99-0057-1890-EC1750C7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10F3-532C-4407-B910-537CB75C3DC4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1EAFFC-167C-8E8F-441D-3F9D6980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61DDFC-16DF-399E-0DD0-1F651120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824C-0AD2-43F7-B6B8-CD64176FE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39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35210-F8DE-93B2-3ED6-3AAA88AD3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79C592B-00A9-EFD7-6466-7BBB22027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0398E5-2E00-9E00-8A6C-1B3001F31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1D4A71-7530-E289-DB4E-A8CFE66D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10F3-532C-4407-B910-537CB75C3DC4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A1122E-6CFE-2561-25E5-BDF34AAC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914BF3-4BBF-950F-2C74-B51B322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824C-0AD2-43F7-B6B8-CD64176FE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74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1776C9-1DB6-57B6-CA29-2B6CF626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AD0698-067F-30E2-BEAA-48CF1F452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824188-61AB-0DE6-5FE5-E80F6CF90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10F3-532C-4407-B910-537CB75C3DC4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9430BB-BCA8-1E20-1264-04CD2DCDE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7EF22D-7EDD-8F74-2333-ECB1F2F96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2824C-0AD2-43F7-B6B8-CD64176FE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46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E7D6D05-CBCB-1C67-5546-695A97CBC7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0931483"/>
              </p:ext>
            </p:extLst>
          </p:nvPr>
        </p:nvGraphicFramePr>
        <p:xfrm>
          <a:off x="928026" y="398242"/>
          <a:ext cx="3629906" cy="3456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010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Patrick Leal</dc:creator>
  <cp:lastModifiedBy>Patrick Leal</cp:lastModifiedBy>
  <cp:revision>3</cp:revision>
  <dcterms:created xsi:type="dcterms:W3CDTF">2023-11-22T20:11:08Z</dcterms:created>
  <dcterms:modified xsi:type="dcterms:W3CDTF">2023-11-28T23:33:49Z</dcterms:modified>
</cp:coreProperties>
</file>