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2" r:id="rId6"/>
    <p:sldId id="274" r:id="rId7"/>
    <p:sldId id="275" r:id="rId8"/>
    <p:sldId id="276" r:id="rId9"/>
    <p:sldId id="27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70" r:id="rId22"/>
    <p:sldId id="271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69" d="100"/>
          <a:sy n="69" d="100"/>
        </p:scale>
        <p:origin x="-11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eo\Documents\GitHub\Care-Home\doc\Budg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>
        <c:manualLayout>
          <c:layoutTarget val="inner"/>
          <c:xMode val="edge"/>
          <c:yMode val="edge"/>
          <c:x val="0.232869998393058"/>
          <c:y val="0.10004434415394027"/>
          <c:w val="0.51947854732444154"/>
          <c:h val="0.85711217701072662"/>
        </c:manualLayout>
      </c:layout>
      <c:radarChart>
        <c:radarStyle val="filled"/>
        <c:ser>
          <c:idx val="0"/>
          <c:order val="0"/>
          <c:cat>
            <c:strRef>
              <c:f>Feuil1!$B$18:$B$20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Q</c:v>
                </c:pt>
              </c:strCache>
            </c:strRef>
          </c:cat>
          <c:val>
            <c:numRef>
              <c:f>Feuil1!$C$18:$C$20</c:f>
              <c:numCache>
                <c:formatCode>General</c:formatCode>
                <c:ptCount val="3"/>
                <c:pt idx="0">
                  <c:v>1</c:v>
                </c:pt>
                <c:pt idx="1">
                  <c:v>1.0030525030525033</c:v>
                </c:pt>
                <c:pt idx="2">
                  <c:v>0.75000000000000011</c:v>
                </c:pt>
              </c:numCache>
            </c:numRef>
          </c:val>
        </c:ser>
        <c:axId val="35121792"/>
        <c:axId val="52086272"/>
      </c:radarChart>
      <c:catAx>
        <c:axId val="35121792"/>
        <c:scaling>
          <c:orientation val="minMax"/>
        </c:scaling>
        <c:axPos val="b"/>
        <c:majorGridlines/>
        <c:tickLblPos val="nextTo"/>
        <c:crossAx val="52086272"/>
        <c:crosses val="autoZero"/>
        <c:auto val="1"/>
        <c:lblAlgn val="ctr"/>
        <c:lblOffset val="100"/>
      </c:catAx>
      <c:valAx>
        <c:axId val="52086272"/>
        <c:scaling>
          <c:orientation val="minMax"/>
        </c:scaling>
        <c:axPos val="l"/>
        <c:majorGridlines/>
        <c:numFmt formatCode="General" sourceLinked="1"/>
        <c:tickLblPos val="none"/>
        <c:crossAx val="35121792"/>
        <c:crosses val="autoZero"/>
        <c:crossBetween val="between"/>
        <c:majorUnit val="0.5"/>
      </c:valAx>
      <c:spPr>
        <a:noFill/>
        <a:ln w="25400">
          <a:noFill/>
        </a:ln>
      </c:spPr>
    </c:plotArea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0.44375</cdr:x>
      <cdr:y>0.17361</cdr:y>
    </cdr:from>
    <cdr:to>
      <cdr:x>0.5</cdr:x>
      <cdr:y>0.27778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028825" y="476250"/>
          <a:ext cx="257175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1</a:t>
          </a:r>
        </a:p>
      </cdr:txBody>
    </cdr:sp>
  </cdr:relSizeAnchor>
  <cdr:relSizeAnchor xmlns:cdr="http://schemas.openxmlformats.org/drawingml/2006/chartDrawing">
    <cdr:from>
      <cdr:x>0.30208</cdr:x>
      <cdr:y>0.54167</cdr:y>
    </cdr:from>
    <cdr:to>
      <cdr:x>0.38958</cdr:x>
      <cdr:y>0.63889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1381125" y="1485900"/>
          <a:ext cx="40005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0,75</a:t>
          </a:r>
        </a:p>
      </cdr:txBody>
    </cdr:sp>
  </cdr:relSizeAnchor>
  <cdr:relSizeAnchor xmlns:cdr="http://schemas.openxmlformats.org/drawingml/2006/chartDrawing">
    <cdr:from>
      <cdr:x>0.64792</cdr:x>
      <cdr:y>0.56597</cdr:y>
    </cdr:from>
    <cdr:to>
      <cdr:x>0.73958</cdr:x>
      <cdr:y>0.67014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2962275" y="1552575"/>
          <a:ext cx="419100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1,03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6CA0-DFE1-4C5D-B259-071B6DA7F8A2}" type="datetimeFigureOut">
              <a:rPr lang="fr-FR" smtClean="0"/>
              <a:pPr/>
              <a:t>25/03/2013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2CF1-E754-4555-BDB8-55C5B2046E7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1898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BF0B-BB9E-4999-909B-635A63499098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E1E5-CCAF-4E1D-AE42-578AEDCC2BB0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1E29-E6DE-4850-9DC2-C1E34274E2DC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C03-5663-4CCD-B3D1-65FB7CE3A0FF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0F6C-7AE7-411A-83D6-B4223D966F52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D3FD-A467-49B1-AD74-167DED7B2CF6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4A76-7AF9-4B9B-95EC-B52FA614BF7D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6861-771B-43B9-AD2D-D3F383D3B575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85BE-CA1D-4D3B-8D83-050367082463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E261-3FBC-40C6-B43F-14FF0DF13FDB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F244DB1-E5CE-45C4-8F67-1AC75CBF94C6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D227B2D-4071-4F73-84B7-D82DB7461A5D}" type="datetime1">
              <a:rPr lang="fr-FR" smtClean="0"/>
              <a:pPr/>
              <a:t>25/03/2013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D0AC8E9-0F72-4EB0-83E8-ACDB617593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060848"/>
            <a:ext cx="1080120" cy="143710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6480048" cy="2301240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7590169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Projet de JEE – M2 Informatique – Marne la Vallée</a:t>
            </a:r>
          </a:p>
          <a:p>
            <a:endParaRPr lang="fr-FR" dirty="0"/>
          </a:p>
          <a:p>
            <a:r>
              <a:rPr lang="fr-FR" sz="1800" dirty="0" smtClean="0"/>
              <a:t>Jean-Charles </a:t>
            </a:r>
            <a:r>
              <a:rPr lang="fr-FR" sz="1800" dirty="0" err="1"/>
              <a:t>Chrun</a:t>
            </a:r>
            <a:r>
              <a:rPr lang="fr-FR" sz="1800" dirty="0"/>
              <a:t> - </a:t>
            </a:r>
            <a:r>
              <a:rPr lang="fr-FR" sz="1800" dirty="0" smtClean="0"/>
              <a:t>Anthony Petit -</a:t>
            </a:r>
            <a:r>
              <a:rPr lang="fr-FR" sz="1800" dirty="0"/>
              <a:t> Geoffrey </a:t>
            </a:r>
            <a:r>
              <a:rPr lang="fr-FR" sz="1800" dirty="0" err="1" smtClean="0"/>
              <a:t>Giry</a:t>
            </a:r>
            <a:r>
              <a:rPr lang="fr-FR" sz="1800" dirty="0" smtClean="0"/>
              <a:t> </a:t>
            </a:r>
          </a:p>
          <a:p>
            <a:r>
              <a:rPr lang="fr-FR" sz="1800" dirty="0" smtClean="0"/>
              <a:t>Ali </a:t>
            </a:r>
            <a:r>
              <a:rPr lang="fr-FR" sz="1800" dirty="0"/>
              <a:t>Meziane - Yasmina </a:t>
            </a:r>
            <a:r>
              <a:rPr lang="fr-FR" sz="1800" dirty="0" err="1"/>
              <a:t>Chikhi</a:t>
            </a:r>
            <a:r>
              <a:rPr lang="fr-FR" sz="18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938899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Arbitrage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/>
              <a:t>Version basique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génération de </a:t>
            </a:r>
            <a:r>
              <a:rPr lang="fr-FR" dirty="0" smtClean="0"/>
              <a:t>la tournée</a:t>
            </a:r>
            <a:endParaRPr lang="fr-FR" dirty="0"/>
          </a:p>
          <a:p>
            <a:pPr lvl="1"/>
            <a:r>
              <a:rPr lang="fr-FR" dirty="0"/>
              <a:t>L’ajout de </a:t>
            </a:r>
            <a:r>
              <a:rPr lang="fr-FR" dirty="0" smtClean="0"/>
              <a:t>patients</a:t>
            </a:r>
            <a:endParaRPr lang="fr-FR" dirty="0"/>
          </a:p>
          <a:p>
            <a:pPr lvl="1"/>
            <a:r>
              <a:rPr lang="fr-FR" dirty="0"/>
              <a:t>L’ajout de </a:t>
            </a:r>
            <a:r>
              <a:rPr lang="fr-FR" dirty="0" smtClean="0"/>
              <a:t>personnels soignants</a:t>
            </a:r>
          </a:p>
          <a:p>
            <a:pPr lvl="1"/>
            <a:endParaRPr lang="fr-FR" dirty="0"/>
          </a:p>
          <a:p>
            <a:r>
              <a:rPr lang="fr-FR" b="1" dirty="0"/>
              <a:t>Version standard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modification et suppression de </a:t>
            </a:r>
            <a:r>
              <a:rPr lang="fr-FR" dirty="0" smtClean="0"/>
              <a:t>patients</a:t>
            </a:r>
            <a:endParaRPr lang="fr-FR" dirty="0"/>
          </a:p>
          <a:p>
            <a:pPr lvl="1"/>
            <a:r>
              <a:rPr lang="fr-FR" dirty="0"/>
              <a:t>La modification et suppression de </a:t>
            </a:r>
            <a:r>
              <a:rPr lang="fr-FR" dirty="0" smtClean="0"/>
              <a:t>personnels soignants</a:t>
            </a:r>
            <a:endParaRPr lang="fr-FR" dirty="0"/>
          </a:p>
          <a:p>
            <a:pPr lvl="1"/>
            <a:r>
              <a:rPr lang="fr-FR" dirty="0"/>
              <a:t>Gestion de plusieurs intervenants pour le même </a:t>
            </a:r>
            <a:r>
              <a:rPr lang="fr-FR" dirty="0" smtClean="0"/>
              <a:t>patient</a:t>
            </a:r>
          </a:p>
          <a:p>
            <a:pPr lvl="1"/>
            <a:endParaRPr lang="fr-FR" dirty="0"/>
          </a:p>
          <a:p>
            <a:r>
              <a:rPr lang="fr-FR" b="1" dirty="0"/>
              <a:t>Version avancée</a:t>
            </a:r>
          </a:p>
          <a:p>
            <a:pPr lvl="1"/>
            <a:r>
              <a:rPr lang="fr-FR" dirty="0" smtClean="0"/>
              <a:t>L’évaluation </a:t>
            </a:r>
            <a:r>
              <a:rPr lang="fr-FR" dirty="0"/>
              <a:t>d’un patient</a:t>
            </a:r>
          </a:p>
          <a:p>
            <a:pPr lvl="1"/>
            <a:r>
              <a:rPr lang="fr-FR" dirty="0"/>
              <a:t>L’évaluation d’un personnel soignant</a:t>
            </a:r>
          </a:p>
          <a:p>
            <a:pPr lvl="1"/>
            <a:r>
              <a:rPr lang="fr-FR" dirty="0"/>
              <a:t>Demande et validation de congé.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34595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75535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Fonctionnalités </a:t>
            </a:r>
            <a:r>
              <a:rPr lang="fr-FR" dirty="0" smtClean="0"/>
              <a:t>prévues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Génération de la tournée</a:t>
            </a:r>
          </a:p>
          <a:p>
            <a:endParaRPr lang="fr-FR" dirty="0" smtClean="0"/>
          </a:p>
          <a:p>
            <a:r>
              <a:rPr lang="fr-FR" dirty="0" smtClean="0"/>
              <a:t>Affichage de la tournée</a:t>
            </a:r>
          </a:p>
          <a:p>
            <a:endParaRPr lang="fr-FR" dirty="0" smtClean="0"/>
          </a:p>
          <a:p>
            <a:r>
              <a:rPr lang="fr-FR" dirty="0" smtClean="0"/>
              <a:t>Ajout de personnels soignants</a:t>
            </a:r>
          </a:p>
          <a:p>
            <a:endParaRPr lang="fr-FR" dirty="0" smtClean="0"/>
          </a:p>
          <a:p>
            <a:r>
              <a:rPr lang="fr-FR" dirty="0" smtClean="0"/>
              <a:t>Ajout de patients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9555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01621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Fonctionnalités </a:t>
            </a:r>
            <a:r>
              <a:rPr lang="fr-FR" dirty="0" smtClean="0"/>
              <a:t>réalisées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 de la </a:t>
            </a:r>
            <a:r>
              <a:rPr lang="fr-FR" dirty="0" smtClean="0"/>
              <a:t>tournée</a:t>
            </a:r>
            <a:endParaRPr lang="fr-FR" dirty="0"/>
          </a:p>
          <a:p>
            <a:r>
              <a:rPr lang="fr-FR" dirty="0"/>
              <a:t>Affichage de la </a:t>
            </a:r>
            <a:r>
              <a:rPr lang="fr-FR" dirty="0" smtClean="0"/>
              <a:t>tournée</a:t>
            </a:r>
            <a:endParaRPr lang="fr-FR" dirty="0"/>
          </a:p>
          <a:p>
            <a:r>
              <a:rPr lang="fr-FR" dirty="0"/>
              <a:t>Ajout de personnels </a:t>
            </a:r>
            <a:r>
              <a:rPr lang="fr-FR" dirty="0" smtClean="0"/>
              <a:t>soignants</a:t>
            </a:r>
            <a:endParaRPr lang="fr-FR" dirty="0"/>
          </a:p>
          <a:p>
            <a:r>
              <a:rPr lang="fr-FR" dirty="0"/>
              <a:t>Ajout de </a:t>
            </a:r>
            <a:r>
              <a:rPr lang="fr-FR" dirty="0" smtClean="0"/>
              <a:t>patients</a:t>
            </a:r>
          </a:p>
          <a:p>
            <a:r>
              <a:rPr lang="fr-FR" dirty="0"/>
              <a:t>La modification et suppression de patients</a:t>
            </a:r>
          </a:p>
          <a:p>
            <a:r>
              <a:rPr lang="fr-FR" dirty="0"/>
              <a:t>La modification et suppression de personnels soignants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71211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99576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Fonctionnalités </a:t>
            </a:r>
            <a:r>
              <a:rPr lang="fr-FR" dirty="0" smtClean="0"/>
              <a:t>absentes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fr-FR" dirty="0"/>
              <a:t>Gestion de plusieurs intervenants pour le même </a:t>
            </a:r>
            <a:r>
              <a:rPr lang="fr-FR" dirty="0" smtClean="0"/>
              <a:t>patient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fr-FR" dirty="0"/>
          </a:p>
          <a:p>
            <a:r>
              <a:rPr lang="fr-FR" sz="2600" dirty="0"/>
              <a:t>L’évaluation d’un </a:t>
            </a:r>
            <a:r>
              <a:rPr lang="fr-FR" sz="2600" dirty="0" smtClean="0"/>
              <a:t>patient</a:t>
            </a:r>
          </a:p>
          <a:p>
            <a:endParaRPr lang="fr-FR" sz="2600" dirty="0"/>
          </a:p>
          <a:p>
            <a:r>
              <a:rPr lang="fr-FR" sz="2600" dirty="0"/>
              <a:t>L’évaluation d’un personnel </a:t>
            </a:r>
            <a:r>
              <a:rPr lang="fr-FR" sz="2600" dirty="0" smtClean="0"/>
              <a:t>soignant</a:t>
            </a:r>
          </a:p>
          <a:p>
            <a:endParaRPr lang="fr-FR" sz="2600" dirty="0"/>
          </a:p>
          <a:p>
            <a:r>
              <a:rPr lang="fr-FR" sz="2600" dirty="0"/>
              <a:t>Demande et validation de congé.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8883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94883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Problèmes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 LDAP</a:t>
            </a:r>
          </a:p>
          <a:p>
            <a:endParaRPr lang="fr-FR" dirty="0" smtClean="0"/>
          </a:p>
          <a:p>
            <a:r>
              <a:rPr lang="fr-FR" dirty="0" smtClean="0"/>
              <a:t>Mise en place des </a:t>
            </a:r>
            <a:r>
              <a:rPr lang="fr-FR" dirty="0" err="1" smtClean="0"/>
              <a:t>Flows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Manque de temps</a:t>
            </a:r>
          </a:p>
          <a:p>
            <a:endParaRPr lang="fr-FR" dirty="0"/>
          </a:p>
          <a:p>
            <a:r>
              <a:rPr lang="fr-FR" dirty="0" smtClean="0"/>
              <a:t>Configuration des modules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626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4670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Outils 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Organisation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réalisées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3886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rev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- Budget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20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Début difficile</a:t>
            </a:r>
          </a:p>
          <a:p>
            <a:endParaRPr lang="fr-FR" dirty="0"/>
          </a:p>
          <a:p>
            <a:r>
              <a:rPr lang="fr-FR" dirty="0" smtClean="0"/>
              <a:t>Perte d’un membre important, intégration d’un nouveau membre</a:t>
            </a:r>
          </a:p>
          <a:p>
            <a:endParaRPr lang="fr-FR" dirty="0"/>
          </a:p>
          <a:p>
            <a:r>
              <a:rPr lang="fr-FR" dirty="0" smtClean="0"/>
              <a:t>Au final un projet fonctionnel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0826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6480048" cy="2301240"/>
          </a:xfrm>
        </p:spPr>
        <p:txBody>
          <a:bodyPr>
            <a:normAutofit fontScale="90000"/>
          </a:bodyPr>
          <a:lstStyle/>
          <a:p>
            <a:pPr marL="3054350" indent="-2513013" algn="ctr">
              <a:tabLst>
                <a:tab pos="1704975" algn="l"/>
              </a:tabLst>
            </a:pPr>
            <a:r>
              <a:rPr lang="fr-FR" sz="5400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Démonstration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7590169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Projet de JEE – M2 Informatique – Marne la Vallée</a:t>
            </a:r>
          </a:p>
          <a:p>
            <a:endParaRPr lang="fr-FR" dirty="0"/>
          </a:p>
          <a:p>
            <a:r>
              <a:rPr lang="fr-FR" sz="1800" dirty="0" smtClean="0"/>
              <a:t>Jean-Charles </a:t>
            </a:r>
            <a:r>
              <a:rPr lang="fr-FR" sz="1800" dirty="0" err="1" smtClean="0"/>
              <a:t>Chrun</a:t>
            </a:r>
            <a:r>
              <a:rPr lang="fr-FR" sz="1800" dirty="0" smtClean="0"/>
              <a:t> </a:t>
            </a:r>
            <a:r>
              <a:rPr lang="fr-FR" sz="1800" dirty="0"/>
              <a:t>- </a:t>
            </a:r>
            <a:r>
              <a:rPr lang="fr-FR" sz="1800" dirty="0" smtClean="0"/>
              <a:t>Anthony Petit -</a:t>
            </a:r>
            <a:r>
              <a:rPr lang="fr-FR" sz="1800" dirty="0"/>
              <a:t> Geoffrey </a:t>
            </a:r>
            <a:r>
              <a:rPr lang="fr-FR" sz="1800" dirty="0" err="1" smtClean="0"/>
              <a:t>Giry</a:t>
            </a:r>
            <a:r>
              <a:rPr lang="fr-FR" sz="1800" dirty="0" smtClean="0"/>
              <a:t> </a:t>
            </a:r>
          </a:p>
          <a:p>
            <a:r>
              <a:rPr lang="fr-FR" sz="1800" dirty="0" smtClean="0"/>
              <a:t>Ali </a:t>
            </a:r>
            <a:r>
              <a:rPr lang="fr-FR" sz="1800" dirty="0"/>
              <a:t>Meziane - Yasmina </a:t>
            </a:r>
            <a:r>
              <a:rPr lang="fr-FR" sz="1800" dirty="0" err="1"/>
              <a:t>Chikhi</a:t>
            </a:r>
            <a:r>
              <a:rPr lang="fr-FR" sz="1800" dirty="0"/>
              <a:t> </a:t>
            </a:r>
          </a:p>
        </p:txBody>
      </p:sp>
      <p:pic>
        <p:nvPicPr>
          <p:cNvPr id="4" name="Imag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060848"/>
            <a:ext cx="1080120" cy="1437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107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d’un service de soins infirmiers à domicile</a:t>
            </a:r>
          </a:p>
          <a:p>
            <a:endParaRPr lang="fr-FR" dirty="0" smtClean="0"/>
          </a:p>
          <a:p>
            <a:r>
              <a:rPr lang="fr-FR" dirty="0" smtClean="0"/>
              <a:t>Gestion des dossiers patients</a:t>
            </a:r>
          </a:p>
          <a:p>
            <a:endParaRPr lang="fr-FR" dirty="0" smtClean="0"/>
          </a:p>
          <a:p>
            <a:r>
              <a:rPr lang="fr-FR" dirty="0" smtClean="0"/>
              <a:t>Gestion du personnel de soin</a:t>
            </a:r>
          </a:p>
          <a:p>
            <a:endParaRPr lang="fr-FR" dirty="0"/>
          </a:p>
          <a:p>
            <a:r>
              <a:rPr lang="fr-FR" dirty="0" smtClean="0"/>
              <a:t>JEE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9485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9108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rev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GIT</a:t>
            </a:r>
          </a:p>
          <a:p>
            <a:endParaRPr lang="fr-FR" dirty="0" smtClean="0"/>
          </a:p>
          <a:p>
            <a:r>
              <a:rPr lang="fr-FR" dirty="0" err="1" smtClean="0"/>
              <a:t>CloudBees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GMAIL</a:t>
            </a:r>
          </a:p>
          <a:p>
            <a:endParaRPr lang="fr-FR" dirty="0" smtClean="0"/>
          </a:p>
          <a:p>
            <a:r>
              <a:rPr lang="fr-FR" dirty="0" smtClean="0"/>
              <a:t>IDE:</a:t>
            </a:r>
          </a:p>
          <a:p>
            <a:pPr lvl="1"/>
            <a:r>
              <a:rPr lang="fr-FR" dirty="0" smtClean="0"/>
              <a:t>Eclipse</a:t>
            </a:r>
          </a:p>
          <a:p>
            <a:pPr lvl="1"/>
            <a:r>
              <a:rPr lang="fr-FR" dirty="0" err="1" smtClean="0"/>
              <a:t>IntelliJ</a:t>
            </a:r>
            <a:r>
              <a:rPr lang="fr-FR" dirty="0" smtClean="0"/>
              <a:t> IDEA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820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0219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rev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-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5 personnes dans l’équipes</a:t>
            </a:r>
          </a:p>
          <a:p>
            <a:pPr lvl="1"/>
            <a:r>
              <a:rPr lang="fr-FR" dirty="0" smtClean="0"/>
              <a:t>1 chef de Projet</a:t>
            </a:r>
          </a:p>
          <a:p>
            <a:pPr lvl="1"/>
            <a:r>
              <a:rPr lang="fr-FR" dirty="0" smtClean="0"/>
              <a:t>4 développeurs</a:t>
            </a:r>
          </a:p>
          <a:p>
            <a:pPr lvl="1"/>
            <a:endParaRPr lang="fr-FR" dirty="0"/>
          </a:p>
          <a:p>
            <a:r>
              <a:rPr lang="fr-FR" dirty="0" smtClean="0"/>
              <a:t>Répartition des tâches</a:t>
            </a:r>
          </a:p>
          <a:p>
            <a:pPr lvl="1"/>
            <a:r>
              <a:rPr lang="fr-FR" dirty="0" smtClean="0"/>
              <a:t>Un objectif à chacun pour la semaine</a:t>
            </a:r>
          </a:p>
          <a:p>
            <a:endParaRPr lang="fr-FR" dirty="0"/>
          </a:p>
          <a:p>
            <a:r>
              <a:rPr lang="fr-FR" dirty="0" smtClean="0"/>
              <a:t>Récupération du travail effectué</a:t>
            </a:r>
          </a:p>
          <a:p>
            <a:pPr lvl="1"/>
            <a:r>
              <a:rPr lang="fr-FR" dirty="0" smtClean="0"/>
              <a:t>Lors des cours</a:t>
            </a:r>
          </a:p>
          <a:p>
            <a:pPr lvl="1"/>
            <a:r>
              <a:rPr lang="fr-FR" dirty="0" smtClean="0"/>
              <a:t>Via GIT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26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Organisation – Situation particulière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Perte d’un membre de l’équipe</a:t>
            </a:r>
          </a:p>
          <a:p>
            <a:r>
              <a:rPr lang="fr-FR" dirty="0" smtClean="0"/>
              <a:t>Acquisition d’un nouveau membre</a:t>
            </a:r>
          </a:p>
          <a:p>
            <a:endParaRPr lang="fr-FR" dirty="0"/>
          </a:p>
          <a:p>
            <a:r>
              <a:rPr lang="fr-FR" dirty="0" smtClean="0"/>
              <a:t>Récupération des connaissances</a:t>
            </a:r>
          </a:p>
          <a:p>
            <a:pPr lvl="1"/>
            <a:r>
              <a:rPr lang="fr-FR" dirty="0" smtClean="0"/>
              <a:t>Travail à deux, explication par le membre sortant</a:t>
            </a:r>
          </a:p>
          <a:p>
            <a:endParaRPr lang="fr-FR" dirty="0"/>
          </a:p>
          <a:p>
            <a:r>
              <a:rPr lang="fr-FR" dirty="0" smtClean="0"/>
              <a:t>Acquisition de nouvelles compétences</a:t>
            </a:r>
          </a:p>
          <a:p>
            <a:pPr lvl="1"/>
            <a:r>
              <a:rPr lang="fr-FR" dirty="0" smtClean="0"/>
              <a:t>Par le membre entrant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Care@Home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394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fr-FR" dirty="0" smtClean="0"/>
              <a:t>Rappel du sujet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Outils </a:t>
            </a:r>
            <a:r>
              <a:rPr lang="fr-FR" dirty="0" smtClean="0"/>
              <a:t>utilisés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/>
              <a:t>Organisation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Arbitrage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prévues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</a:t>
            </a:r>
            <a:r>
              <a:rPr lang="fr-FR" dirty="0"/>
              <a:t>réalisées</a:t>
            </a:r>
            <a:endParaRPr lang="fr-FR" dirty="0" smtClean="0"/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Fonctionnalités absentes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Problèmes rencontrés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Care@Home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C8E9-0F72-4EB0-83E8-ACDB6175933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7464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rev="1"/>
    </p:bldLst>
  </p:timing>
</p:sld>
</file>

<file path=ppt/theme/theme1.xml><?xml version="1.0" encoding="utf-8"?>
<a:theme xmlns:a="http://schemas.openxmlformats.org/drawingml/2006/main" name="Techn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144</TotalTime>
  <Words>483</Words>
  <Application>Microsoft Office PowerPoint</Application>
  <PresentationFormat>Affichage à l'écran (4:3)</PresentationFormat>
  <Paragraphs>235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Technique</vt:lpstr>
      <vt:lpstr>  Care@Home</vt:lpstr>
      <vt:lpstr>Sommaire</vt:lpstr>
      <vt:lpstr>Rappel du sujet</vt:lpstr>
      <vt:lpstr>Sommaire</vt:lpstr>
      <vt:lpstr>Outils utilisés</vt:lpstr>
      <vt:lpstr>Sommaire</vt:lpstr>
      <vt:lpstr>Organisation - Générale</vt:lpstr>
      <vt:lpstr>Organisation – Situation particulière</vt:lpstr>
      <vt:lpstr>Sommaire</vt:lpstr>
      <vt:lpstr>Arbitrage</vt:lpstr>
      <vt:lpstr>Sommaire</vt:lpstr>
      <vt:lpstr>Fonctionnalités prévues</vt:lpstr>
      <vt:lpstr>Sommaire</vt:lpstr>
      <vt:lpstr>Fonctionnalités réalisées</vt:lpstr>
      <vt:lpstr>Sommaire</vt:lpstr>
      <vt:lpstr>Fonctionnalités absentes</vt:lpstr>
      <vt:lpstr>Sommaire</vt:lpstr>
      <vt:lpstr>Problèmes rencontrés</vt:lpstr>
      <vt:lpstr>Sommaire</vt:lpstr>
      <vt:lpstr>Conclusion - Budget</vt:lpstr>
      <vt:lpstr>Conclusion</vt:lpstr>
      <vt:lpstr>Démonstration  Care@Home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Care@Home</dc:title>
  <dc:creator>Anthony</dc:creator>
  <cp:lastModifiedBy>Geo</cp:lastModifiedBy>
  <cp:revision>20</cp:revision>
  <dcterms:created xsi:type="dcterms:W3CDTF">2013-03-22T22:09:09Z</dcterms:created>
  <dcterms:modified xsi:type="dcterms:W3CDTF">2013-03-25T10:21:50Z</dcterms:modified>
</cp:coreProperties>
</file>