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3" r:id="rId5"/>
    <p:sldId id="266" r:id="rId6"/>
    <p:sldId id="265" r:id="rId7"/>
    <p:sldId id="260" r:id="rId8"/>
    <p:sldId id="264" r:id="rId9"/>
    <p:sldId id="258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0D97"/>
    <a:srgbClr val="0000CC"/>
    <a:srgbClr val="003635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1" y="1319981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8799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2498"/>
            <a:ext cx="8246070" cy="36059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274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hoenixnap.com/kb/how-to-enable-ssh-centos-7" TargetMode="External"/><Relationship Id="rId13" Type="http://schemas.openxmlformats.org/officeDocument/2006/relationships/hyperlink" Target="http://www.linuxandubuntu.com/home/10-essential-linux-network-commands" TargetMode="External"/><Relationship Id="rId3" Type="http://schemas.openxmlformats.org/officeDocument/2006/relationships/hyperlink" Target="https://www.crybit.com/how-to-save-current-iptables-rules/" TargetMode="External"/><Relationship Id="rId7" Type="http://schemas.openxmlformats.org/officeDocument/2006/relationships/hyperlink" Target="https://vitux.com/how-to-block-allow-ping-using-iptables-in-ubuntu/" TargetMode="External"/><Relationship Id="rId12" Type="http://schemas.openxmlformats.org/officeDocument/2006/relationships/hyperlink" Target="https://www.networkworld.com/article/3262045/checking-your-network-connections-on-linux.html" TargetMode="External"/><Relationship Id="rId2" Type="http://schemas.openxmlformats.org/officeDocument/2006/relationships/hyperlink" Target="https://www.digitalocean.com/community/tutorials/iptables-essentials-common-firewall-rules-and-command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wnloads.mysql.com/docs/mysql-port-reference-en.pdf" TargetMode="External"/><Relationship Id="rId11" Type="http://schemas.openxmlformats.org/officeDocument/2006/relationships/hyperlink" Target="https://unix.stackexchange.com/questions/370318/how-to-connect-to-wifi-in-centos-7clino-gui" TargetMode="External"/><Relationship Id="rId5" Type="http://schemas.openxmlformats.org/officeDocument/2006/relationships/hyperlink" Target="https://support.rackspace.com/how-to/best-practices-for-firewall-rules-configuration/" TargetMode="External"/><Relationship Id="rId15" Type="http://schemas.openxmlformats.org/officeDocument/2006/relationships/hyperlink" Target="https://unix.stackexchange.com/questions/207697/how-to-block-telnet-using-iptables-command" TargetMode="External"/><Relationship Id="rId10" Type="http://schemas.openxmlformats.org/officeDocument/2006/relationships/hyperlink" Target="https://www.raspberrypi.org/documentation/remote-access/ssh/" TargetMode="External"/><Relationship Id="rId4" Type="http://schemas.openxmlformats.org/officeDocument/2006/relationships/hyperlink" Target="https://www.thegeekstuff.com/2011/03/iptables-inbound-and-outbound-rules/" TargetMode="External"/><Relationship Id="rId9" Type="http://schemas.openxmlformats.org/officeDocument/2006/relationships/hyperlink" Target="https://itsfoss.com/ssh-into-raspberry/" TargetMode="External"/><Relationship Id="rId14" Type="http://schemas.openxmlformats.org/officeDocument/2006/relationships/hyperlink" Target="https://www.cyberciti.biz/tips/iptables-mac-address-filter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1290484"/>
            <a:ext cx="6975987" cy="1659188"/>
          </a:xfrm>
        </p:spPr>
        <p:txBody>
          <a:bodyPr>
            <a:normAutofit/>
          </a:bodyPr>
          <a:lstStyle/>
          <a:p>
            <a:r>
              <a:rPr lang="en-US" dirty="0"/>
              <a:t>Linux Administration</a:t>
            </a:r>
            <a:br>
              <a:rPr lang="en-US" dirty="0"/>
            </a:br>
            <a:r>
              <a:rPr lang="en-US" dirty="0"/>
              <a:t>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548" y="3355252"/>
            <a:ext cx="7875639" cy="730043"/>
          </a:xfrm>
        </p:spPr>
        <p:txBody>
          <a:bodyPr/>
          <a:lstStyle/>
          <a:p>
            <a:r>
              <a:rPr lang="en-US" dirty="0"/>
              <a:t>Patrick Morley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0344-AD1D-4F2D-A5DC-48630CAAD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PatrickMorley.github.io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CD864-10A2-4D35-B418-35FAD555C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1272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Weekly Accomplishments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/>
              <a:t>Week Ending 10/26</a:t>
            </a:r>
          </a:p>
          <a:p>
            <a:pPr marL="0" indent="0">
              <a:buNone/>
            </a:pPr>
            <a:r>
              <a:rPr lang="en-US" sz="1200" dirty="0"/>
              <a:t>Accomplishment: Figured out how to set up </a:t>
            </a:r>
            <a:r>
              <a:rPr lang="en-US" sz="1200" dirty="0" err="1"/>
              <a:t>wifi</a:t>
            </a:r>
            <a:r>
              <a:rPr lang="en-US" sz="1200" dirty="0"/>
              <a:t> network on my raspberry pi CentOS server</a:t>
            </a:r>
          </a:p>
          <a:p>
            <a:pPr marL="0" indent="0">
              <a:buNone/>
            </a:pPr>
            <a:r>
              <a:rPr lang="en-US" sz="1200" dirty="0"/>
              <a:t>Accomplishment: Figured out how to extend root partition on my CentOS server to create more space so I could finish installing my programs</a:t>
            </a:r>
          </a:p>
          <a:p>
            <a:pPr marL="0" indent="0">
              <a:buNone/>
            </a:pPr>
            <a:r>
              <a:rPr lang="en-US" sz="1200" dirty="0"/>
              <a:t>Challenge: Having difficulty creating script for network dump </a:t>
            </a:r>
          </a:p>
          <a:p>
            <a:pPr marL="0" indent="0">
              <a:buNone/>
            </a:pPr>
            <a:r>
              <a:rPr lang="en-US" sz="1200" dirty="0"/>
              <a:t>Week Ending 11/02</a:t>
            </a:r>
          </a:p>
          <a:p>
            <a:pPr marL="0" indent="0">
              <a:buNone/>
            </a:pPr>
            <a:r>
              <a:rPr lang="en-US" sz="1200" dirty="0"/>
              <a:t>Accomplishment: Completed all of continued set up for my Ubuntu server</a:t>
            </a:r>
          </a:p>
          <a:p>
            <a:pPr marL="0" indent="0">
              <a:buNone/>
            </a:pPr>
            <a:r>
              <a:rPr lang="en-US" sz="1200" dirty="0"/>
              <a:t>Challenge: Having difficulty installing Fail2Ban, </a:t>
            </a:r>
            <a:r>
              <a:rPr lang="en-US" sz="1200" dirty="0" err="1"/>
              <a:t>cowsay</a:t>
            </a:r>
            <a:r>
              <a:rPr lang="en-US" sz="1200" dirty="0"/>
              <a:t> and fortune</a:t>
            </a:r>
          </a:p>
          <a:p>
            <a:pPr marL="0" indent="0">
              <a:buNone/>
            </a:pPr>
            <a:r>
              <a:rPr lang="en-US" sz="1200" dirty="0"/>
              <a:t>Week Ending 11/09</a:t>
            </a:r>
          </a:p>
          <a:p>
            <a:pPr marL="0" indent="0">
              <a:buNone/>
            </a:pPr>
            <a:r>
              <a:rPr lang="en-US" sz="1200" dirty="0"/>
              <a:t>Accomplishment: Completed script for network dump on my Ubuntu server</a:t>
            </a:r>
          </a:p>
          <a:p>
            <a:pPr marL="0" indent="0">
              <a:buNone/>
            </a:pPr>
            <a:r>
              <a:rPr lang="en-US" sz="1200" dirty="0"/>
              <a:t>Challenge: Researching iptables and firewalls, a lot of information</a:t>
            </a:r>
          </a:p>
          <a:p>
            <a:pPr marL="0" indent="0">
              <a:buNone/>
            </a:pPr>
            <a:r>
              <a:rPr lang="en-US" sz="1200" dirty="0"/>
              <a:t>Week Ending 11/16</a:t>
            </a:r>
          </a:p>
          <a:p>
            <a:pPr marL="0" indent="0">
              <a:buNone/>
            </a:pPr>
            <a:r>
              <a:rPr lang="en-US" sz="1200" dirty="0"/>
              <a:t>Accomplishment: Completed script for network dump on my CentOS server</a:t>
            </a:r>
          </a:p>
          <a:p>
            <a:pPr marL="0" indent="0">
              <a:buNone/>
            </a:pPr>
            <a:r>
              <a:rPr lang="en-US" sz="1200" dirty="0"/>
              <a:t>Accomplishment: Completed continued set up for my CentOS server</a:t>
            </a:r>
          </a:p>
          <a:p>
            <a:pPr marL="0" indent="0">
              <a:buNone/>
            </a:pPr>
            <a:r>
              <a:rPr lang="en-US" sz="1200" dirty="0"/>
              <a:t>Accomplishment: Revised Getting your systems set up, </a:t>
            </a:r>
            <a:r>
              <a:rPr lang="en-US" sz="1200" dirty="0" err="1"/>
              <a:t>SetUp</a:t>
            </a:r>
            <a:r>
              <a:rPr lang="en-US" sz="1200" dirty="0"/>
              <a:t> documentation, and uploaded all revised and completed work to </a:t>
            </a:r>
            <a:r>
              <a:rPr lang="en-US" sz="1200" dirty="0" err="1"/>
              <a:t>github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Weekly Accomplishments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dirty="0"/>
              <a:t>Challenge: Figured out how to SSH into my raspberry pi from my laptop at home, but still having trouble accessing it from a different location. </a:t>
            </a:r>
          </a:p>
          <a:p>
            <a:pPr marL="0" indent="0">
              <a:buNone/>
            </a:pPr>
            <a:r>
              <a:rPr lang="en-US" sz="1200" dirty="0"/>
              <a:t>Week Ending 11/23</a:t>
            </a:r>
          </a:p>
          <a:p>
            <a:pPr marL="0" indent="0">
              <a:buNone/>
            </a:pPr>
            <a:r>
              <a:rPr lang="en-US" sz="1200" dirty="0"/>
              <a:t>Accomplishment: Completed my Pecha Kucha presentation for Internship program</a:t>
            </a:r>
          </a:p>
          <a:p>
            <a:pPr marL="0" indent="0">
              <a:buNone/>
            </a:pPr>
            <a:r>
              <a:rPr lang="en-US" sz="1200" dirty="0"/>
              <a:t>Challenge: Started having problems with my raspberry pi not updating and downloading</a:t>
            </a:r>
          </a:p>
          <a:p>
            <a:pPr marL="0" indent="0">
              <a:buNone/>
            </a:pPr>
            <a:r>
              <a:rPr lang="en-US" sz="1200" dirty="0"/>
              <a:t>Week Ending 11/30</a:t>
            </a:r>
          </a:p>
          <a:p>
            <a:pPr marL="0" indent="0">
              <a:buNone/>
            </a:pPr>
            <a:r>
              <a:rPr lang="en-US" sz="1200" dirty="0"/>
              <a:t>Accomplishment: Completed Splunk Fundamentals I</a:t>
            </a:r>
          </a:p>
          <a:p>
            <a:pPr marL="0" indent="0">
              <a:buNone/>
            </a:pPr>
            <a:r>
              <a:rPr lang="en-US" sz="1200" dirty="0"/>
              <a:t>Challenge: Catching up on reading and working on firewalls</a:t>
            </a:r>
          </a:p>
          <a:p>
            <a:pPr marL="0" indent="0">
              <a:buNone/>
            </a:pPr>
            <a:r>
              <a:rPr lang="en-US" sz="1200" dirty="0"/>
              <a:t>Week Ending 12/07</a:t>
            </a:r>
          </a:p>
          <a:p>
            <a:pPr marL="0" indent="0">
              <a:buNone/>
            </a:pPr>
            <a:r>
              <a:rPr lang="en-US" sz="1200" dirty="0"/>
              <a:t>Accomplishment: Completed User Management/Uploaded to </a:t>
            </a:r>
            <a:r>
              <a:rPr lang="en-US" sz="1200" dirty="0" err="1"/>
              <a:t>github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Accomplishment: Completed Firewalls/Uploaded to </a:t>
            </a:r>
            <a:r>
              <a:rPr lang="en-US" sz="1200" dirty="0" err="1"/>
              <a:t>github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Challenge: Completing remaining assignments and final presentation</a:t>
            </a:r>
          </a:p>
          <a:p>
            <a:pPr marL="0" indent="0">
              <a:buNone/>
            </a:pPr>
            <a:r>
              <a:rPr lang="en-US" sz="1200" dirty="0"/>
              <a:t>Week Ending 12/14</a:t>
            </a:r>
          </a:p>
          <a:p>
            <a:pPr marL="0" indent="0">
              <a:buNone/>
            </a:pPr>
            <a:r>
              <a:rPr lang="en-US" sz="1200" dirty="0"/>
              <a:t>Accomplishment: Completed final presentation/Uploaded to </a:t>
            </a:r>
            <a:r>
              <a:rPr lang="en-US" sz="1200" dirty="0" err="1"/>
              <a:t>github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Accomplishment: Learned a lot in this class. Became more comfortable with scripting, Linux and servers</a:t>
            </a:r>
          </a:p>
          <a:p>
            <a:pPr marL="0" indent="0">
              <a:buNone/>
            </a:pPr>
            <a:r>
              <a:rPr lang="en-US" sz="1200" dirty="0"/>
              <a:t>Challenge: Finished all reading but couldn’t finish all assignments</a:t>
            </a:r>
          </a:p>
        </p:txBody>
      </p:sp>
    </p:spTree>
    <p:extLst>
      <p:ext uri="{BB962C8B-B14F-4D97-AF65-F5344CB8AC3E}">
        <p14:creationId xmlns:p14="http://schemas.microsoft.com/office/powerpoint/2010/main" val="324371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F55322-4B35-4B2F-9338-BB069CD6A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27" y="0"/>
            <a:ext cx="59923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1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9215-986E-46F6-BCA3-A78E294E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Dump Scripts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E25F70-7704-4C58-AEED-B244DF9D15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93" y="1903229"/>
            <a:ext cx="2747519" cy="1741672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600F09-A9AB-4F77-97CD-D3F9B998DC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81" y="1903229"/>
            <a:ext cx="2918526" cy="1708333"/>
          </a:xfrm>
        </p:spPr>
      </p:pic>
    </p:spTree>
    <p:extLst>
      <p:ext uri="{BB962C8B-B14F-4D97-AF65-F5344CB8AC3E}">
        <p14:creationId xmlns:p14="http://schemas.microsoft.com/office/powerpoint/2010/main" val="285055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F01F-8D02-477F-931D-F4F1F97D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Rules</a:t>
            </a:r>
          </a:p>
        </p:txBody>
      </p:sp>
      <p:pic>
        <p:nvPicPr>
          <p:cNvPr id="6" name="Content Placeholder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26C1330-B964-42AE-A790-10037B3E3D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19" y="1613490"/>
            <a:ext cx="4242390" cy="958260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2F484C-6363-416D-ACFF-68ACCA1ED5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19" y="3122011"/>
            <a:ext cx="4242390" cy="1364299"/>
          </a:xfrm>
        </p:spPr>
      </p:pic>
    </p:spTree>
    <p:extLst>
      <p:ext uri="{BB962C8B-B14F-4D97-AF65-F5344CB8AC3E}">
        <p14:creationId xmlns:p14="http://schemas.microsoft.com/office/powerpoint/2010/main" val="287806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D9F76E-9F8F-4EBD-9C55-E16FE0A4F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826"/>
            <a:ext cx="9144000" cy="47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8610-53BC-4A23-8B76-343B3338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Into CentOS Server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8EAB3-EFEF-40D1-8326-54F927F6FD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3" y="1200150"/>
            <a:ext cx="3479314" cy="3394075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FF2CC9-AC2E-4BD6-8724-D80AB95DBD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00150"/>
            <a:ext cx="4380614" cy="3394075"/>
          </a:xfrm>
        </p:spPr>
      </p:pic>
    </p:spTree>
    <p:extLst>
      <p:ext uri="{BB962C8B-B14F-4D97-AF65-F5344CB8AC3E}">
        <p14:creationId xmlns:p14="http://schemas.microsoft.com/office/powerpoint/2010/main" val="402701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Sites Cited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3284" y="1765004"/>
            <a:ext cx="4339035" cy="2838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200" dirty="0">
                <a:hlinkClick r:id="rId2"/>
              </a:rPr>
              <a:t>https://www.digitalocean.com/community/tutorials/iptables-essentials-common-firewall-rules-and-commands</a:t>
            </a:r>
            <a:endParaRPr lang="en-US" sz="1200" dirty="0"/>
          </a:p>
          <a:p>
            <a:pPr algn="l"/>
            <a:r>
              <a:rPr lang="en-US" sz="1200" dirty="0">
                <a:hlinkClick r:id="rId3"/>
              </a:rPr>
              <a:t>https://www.crybit.com/how-to-save-current-iptables-rules/</a:t>
            </a:r>
            <a:endParaRPr lang="en-US" sz="1200" dirty="0"/>
          </a:p>
          <a:p>
            <a:pPr algn="l"/>
            <a:r>
              <a:rPr lang="en-US" sz="1200" dirty="0">
                <a:hlinkClick r:id="rId4"/>
              </a:rPr>
              <a:t>https://www.thegeekstuff.com/2011/03/iptables-inbound-and-outbound-rules/</a:t>
            </a:r>
            <a:endParaRPr lang="en-US" sz="1200" dirty="0"/>
          </a:p>
          <a:p>
            <a:pPr algn="l"/>
            <a:r>
              <a:rPr lang="en-US" sz="1200" dirty="0">
                <a:hlinkClick r:id="rId2"/>
              </a:rPr>
              <a:t>https://www.digitalocean.com/community/tutorials/iptables-essentials-common-firewall-rules-and-commands</a:t>
            </a:r>
            <a:endParaRPr lang="en-US" sz="1200" dirty="0"/>
          </a:p>
          <a:p>
            <a:pPr algn="l"/>
            <a:r>
              <a:rPr lang="en-US" sz="1200" dirty="0">
                <a:hlinkClick r:id="rId5"/>
              </a:rPr>
              <a:t>https://support.rackspace.com/how-to/best-practices-for-firewall-rules-configuration/</a:t>
            </a:r>
            <a:endParaRPr lang="en-US" sz="1200" dirty="0"/>
          </a:p>
          <a:p>
            <a:pPr algn="l"/>
            <a:r>
              <a:rPr lang="en-US" sz="1200" dirty="0">
                <a:hlinkClick r:id="rId6"/>
              </a:rPr>
              <a:t>https://downloads.mysql.com/docs/mysql-port-reference-en.pdf</a:t>
            </a:r>
            <a:endParaRPr lang="en-US" sz="1200" dirty="0"/>
          </a:p>
          <a:p>
            <a:pPr algn="l"/>
            <a:r>
              <a:rPr lang="en-US" sz="1200" dirty="0">
                <a:hlinkClick r:id="rId7"/>
              </a:rPr>
              <a:t>https://vitux.com/how-to-block-allow-ping-using-iptables-in-ubuntu/</a:t>
            </a:r>
            <a:endParaRPr lang="en-US" sz="12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57252" y="1765004"/>
            <a:ext cx="4339035" cy="2838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200" dirty="0">
                <a:hlinkClick r:id="rId8"/>
              </a:rPr>
              <a:t>https://phoenixnap.com/kb/how-to-enable-ssh-centos-7</a:t>
            </a:r>
            <a:endParaRPr lang="en-US" sz="1200" dirty="0"/>
          </a:p>
          <a:p>
            <a:pPr algn="l"/>
            <a:r>
              <a:rPr lang="en-US" sz="1200" dirty="0">
                <a:hlinkClick r:id="rId9"/>
              </a:rPr>
              <a:t>https://itsfoss.com/ssh-into-raspberry/</a:t>
            </a:r>
            <a:endParaRPr lang="en-US" sz="1200" dirty="0"/>
          </a:p>
          <a:p>
            <a:pPr algn="l"/>
            <a:r>
              <a:rPr lang="en-US" sz="1200" dirty="0">
                <a:hlinkClick r:id="rId10"/>
              </a:rPr>
              <a:t>https://www.raspberrypi.org/documentation/remote-access/ssh/</a:t>
            </a:r>
            <a:endParaRPr lang="en-US" sz="1200" dirty="0"/>
          </a:p>
          <a:p>
            <a:pPr algn="l"/>
            <a:r>
              <a:rPr lang="en-US" sz="1200" dirty="0">
                <a:hlinkClick r:id="rId11"/>
              </a:rPr>
              <a:t>https://unix.stackexchange.com/questions/370318/how-to-connect-to-wifi-in-centos-7clino-gui</a:t>
            </a:r>
            <a:endParaRPr lang="en-US" sz="1200" dirty="0"/>
          </a:p>
          <a:p>
            <a:pPr algn="l"/>
            <a:r>
              <a:rPr lang="en-US" sz="1200" dirty="0">
                <a:hlinkClick r:id="rId12"/>
              </a:rPr>
              <a:t>https://www.networkworld.com/article/3262045/checking-your-network-connections-on-linux.html</a:t>
            </a:r>
            <a:endParaRPr lang="en-US" sz="1200" dirty="0"/>
          </a:p>
          <a:p>
            <a:pPr algn="l"/>
            <a:r>
              <a:rPr lang="en-US" sz="1200" dirty="0">
                <a:hlinkClick r:id="rId13"/>
              </a:rPr>
              <a:t>http://www.linuxandubuntu.com/home/10-essential-linux-network-commands</a:t>
            </a:r>
            <a:endParaRPr lang="en-US" sz="1200" dirty="0"/>
          </a:p>
          <a:p>
            <a:pPr algn="l"/>
            <a:r>
              <a:rPr lang="en-US" sz="1200" dirty="0">
                <a:hlinkClick r:id="rId14"/>
              </a:rPr>
              <a:t>https://www.cyberciti.biz/tips/iptables-mac-address-filtering.html</a:t>
            </a:r>
            <a:endParaRPr lang="en-US" sz="1200" dirty="0"/>
          </a:p>
          <a:p>
            <a:pPr algn="l"/>
            <a:r>
              <a:rPr lang="en-US" sz="1200" dirty="0">
                <a:hlinkClick r:id="rId15"/>
              </a:rPr>
              <a:t>https://unix.stackexchange.com/questions/207697/how-to-block-telnet-using-iptables-command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On-screen Show (16:9)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Linux Administration Final Presentation</vt:lpstr>
      <vt:lpstr>Weekly Accomplishments</vt:lpstr>
      <vt:lpstr>More Weekly Accomplishments</vt:lpstr>
      <vt:lpstr>PowerPoint Presentation</vt:lpstr>
      <vt:lpstr>Network Dump Scripts</vt:lpstr>
      <vt:lpstr>Firewall Rules</vt:lpstr>
      <vt:lpstr>PowerPoint Presentation</vt:lpstr>
      <vt:lpstr>SSH Into CentOS Server</vt:lpstr>
      <vt:lpstr>Sites Cited</vt:lpstr>
      <vt:lpstr>PatrickMorley.github.io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2019-12-08T23:57:30Z</dcterms:modified>
</cp:coreProperties>
</file>