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6" r:id="rId4"/>
    <p:sldId id="257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59" r:id="rId17"/>
    <p:sldId id="273" r:id="rId18"/>
    <p:sldId id="274" r:id="rId19"/>
    <p:sldId id="275" r:id="rId20"/>
    <p:sldId id="258" r:id="rId21"/>
    <p:sldId id="272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oxide.com/linux-how-to/linux-fun-terminal-crazy-output/" TargetMode="External"/><Relationship Id="rId3" Type="http://schemas.openxmlformats.org/officeDocument/2006/relationships/hyperlink" Target="https://gohgarry.wordpress.com/2017/10/29/expand-root-filesystem-using-cli-parted-reize2fs/" TargetMode="External"/><Relationship Id="rId7" Type="http://schemas.openxmlformats.org/officeDocument/2006/relationships/hyperlink" Target="https://winscp.net/eng/docs/guide_connect" TargetMode="External"/><Relationship Id="rId2" Type="http://schemas.openxmlformats.org/officeDocument/2006/relationships/hyperlink" Target="https://www.tecmint.com/parted-command-to-create-resize-rescue-linux-disk-partition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7planning.org/en/11299/installing-ubuntu-server-on-vmware" TargetMode="External"/><Relationship Id="rId5" Type="http://schemas.openxmlformats.org/officeDocument/2006/relationships/hyperlink" Target="https://unix.stackexchange.com/questions/370318/how-to-connect-to-wifi-in-centos-7clino-gui" TargetMode="External"/><Relationship Id="rId4" Type="http://schemas.openxmlformats.org/officeDocument/2006/relationships/hyperlink" Target="https://rharmonson.github.io/cos7instpi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isoredirect.centos.org/altarch/7/isos/armhf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Linux Administration</a:t>
            </a:r>
            <a:br>
              <a:rPr lang="en-US" dirty="0"/>
            </a:br>
            <a:r>
              <a:rPr lang="en-US" dirty="0"/>
              <a:t>Midterm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548" y="3355252"/>
            <a:ext cx="7875639" cy="730043"/>
          </a:xfrm>
        </p:spPr>
        <p:txBody>
          <a:bodyPr/>
          <a:lstStyle/>
          <a:p>
            <a:r>
              <a:rPr lang="en-US" dirty="0"/>
              <a:t>By Patrick Morley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FFEC-94E5-435E-913A-4F062F87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iso for raspberry pi without GUI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660827-FE8C-451E-87CB-BEE190F1C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51" y="1173163"/>
            <a:ext cx="6282273" cy="3605212"/>
          </a:xfrm>
        </p:spPr>
      </p:pic>
    </p:spTree>
    <p:extLst>
      <p:ext uri="{BB962C8B-B14F-4D97-AF65-F5344CB8AC3E}">
        <p14:creationId xmlns:p14="http://schemas.microsoft.com/office/powerpoint/2010/main" val="404347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1557-5F04-4193-8ACC-C5C36913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Rufus/Click select dropdown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978063-959A-494C-8D11-CF0FA31A1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62" y="1173163"/>
            <a:ext cx="5498451" cy="3605212"/>
          </a:xfrm>
        </p:spPr>
      </p:pic>
    </p:spTree>
    <p:extLst>
      <p:ext uri="{BB962C8B-B14F-4D97-AF65-F5344CB8AC3E}">
        <p14:creationId xmlns:p14="http://schemas.microsoft.com/office/powerpoint/2010/main" val="68684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967E-BB76-4908-9792-518D0033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zipped CentOS Raspberry pi iso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955CA-D2A6-4B78-B675-D7A0BB023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65" y="1173163"/>
            <a:ext cx="6418844" cy="3605212"/>
          </a:xfrm>
        </p:spPr>
      </p:pic>
    </p:spTree>
    <p:extLst>
      <p:ext uri="{BB962C8B-B14F-4D97-AF65-F5344CB8AC3E}">
        <p14:creationId xmlns:p14="http://schemas.microsoft.com/office/powerpoint/2010/main" val="91808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D1CE-6981-4F09-B622-80C55058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process (</a:t>
            </a:r>
            <a:r>
              <a:rPr lang="en-US" sz="2000" dirty="0"/>
              <a:t>Must have SD card or USB plugged in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59E8E-5CCE-4A2E-9698-3FAD223F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84" y="1173163"/>
            <a:ext cx="5519007" cy="3605212"/>
          </a:xfrm>
        </p:spPr>
      </p:pic>
    </p:spTree>
    <p:extLst>
      <p:ext uri="{BB962C8B-B14F-4D97-AF65-F5344CB8AC3E}">
        <p14:creationId xmlns:p14="http://schemas.microsoft.com/office/powerpoint/2010/main" val="156866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3CCA-D495-49E1-8E47-B7CE9B29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WinSCP Login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6BCF9B-E32C-4E95-A463-437494A8E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65" y="1173163"/>
            <a:ext cx="6640084" cy="3605212"/>
          </a:xfrm>
        </p:spPr>
      </p:pic>
    </p:spTree>
    <p:extLst>
      <p:ext uri="{BB962C8B-B14F-4D97-AF65-F5344CB8AC3E}">
        <p14:creationId xmlns:p14="http://schemas.microsoft.com/office/powerpoint/2010/main" val="165541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B0C6-B24C-427D-B008-36ADD2B9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files from host computer to server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4AA482-FCEC-4CD2-82FB-24A1E0180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" y="1173163"/>
            <a:ext cx="7030163" cy="3605212"/>
          </a:xfrm>
        </p:spPr>
      </p:pic>
    </p:spTree>
    <p:extLst>
      <p:ext uri="{BB962C8B-B14F-4D97-AF65-F5344CB8AC3E}">
        <p14:creationId xmlns:p14="http://schemas.microsoft.com/office/powerpoint/2010/main" val="142852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Fortune | cowsay –f skeleton | lolcat</a:t>
            </a:r>
          </a:p>
        </p:txBody>
      </p:sp>
      <p:pic>
        <p:nvPicPr>
          <p:cNvPr id="3" name="Content Placeholder 2" descr="A picture containing clock&#10;&#10;Description automatically generated">
            <a:extLst>
              <a:ext uri="{FF2B5EF4-FFF2-40B4-BE49-F238E27FC236}">
                <a16:creationId xmlns:a16="http://schemas.microsoft.com/office/drawing/2014/main" id="{AAAD9B83-58B7-4BA8-9667-0D27EFFA4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49" y="1722475"/>
            <a:ext cx="5199321" cy="2881752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C314-AC0A-49C2-9037-BB7A3CC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to </a:t>
            </a:r>
            <a:r>
              <a:rPr lang="en-US" dirty="0" err="1"/>
              <a:t>wifi</a:t>
            </a:r>
            <a:r>
              <a:rPr lang="en-US" dirty="0"/>
              <a:t> from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1B04-8067-43F5-A61E-3C407958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Chkconfig</a:t>
            </a:r>
            <a:r>
              <a:rPr lang="en-US" dirty="0"/>
              <a:t> </a:t>
            </a:r>
            <a:r>
              <a:rPr lang="en-US" dirty="0" err="1"/>
              <a:t>NetworkManager</a:t>
            </a:r>
            <a:r>
              <a:rPr lang="en-US" dirty="0"/>
              <a:t> on</a:t>
            </a:r>
          </a:p>
          <a:p>
            <a:r>
              <a:rPr lang="en-US" dirty="0"/>
              <a:t>Service </a:t>
            </a:r>
            <a:r>
              <a:rPr lang="en-US" dirty="0" err="1"/>
              <a:t>NetworkManager</a:t>
            </a:r>
            <a:r>
              <a:rPr lang="en-US" dirty="0"/>
              <a:t> start</a:t>
            </a:r>
          </a:p>
          <a:p>
            <a:r>
              <a:rPr lang="en-US" dirty="0" err="1"/>
              <a:t>Nmtui</a:t>
            </a:r>
            <a:endParaRPr lang="en-US" dirty="0"/>
          </a:p>
          <a:p>
            <a:r>
              <a:rPr lang="en-US" dirty="0"/>
              <a:t>Follow the steps in the network manager text user interface to find and connect to your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3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E610-F3F5-456C-A712-448183F3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wifi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1B4F6-9626-4392-82C1-36E679ACB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34" y="1438275"/>
            <a:ext cx="6023144" cy="3382963"/>
          </a:xfrm>
        </p:spPr>
      </p:pic>
    </p:spTree>
    <p:extLst>
      <p:ext uri="{BB962C8B-B14F-4D97-AF65-F5344CB8AC3E}">
        <p14:creationId xmlns:p14="http://schemas.microsoft.com/office/powerpoint/2010/main" val="54715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270D-589D-4BCF-A7EF-63601B22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root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C37B-A2D3-47D7-9FA6-BAE3B61F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Yum install parted</a:t>
            </a:r>
          </a:p>
          <a:p>
            <a:r>
              <a:rPr lang="en-US" sz="1800" dirty="0"/>
              <a:t>Parted (start program)</a:t>
            </a:r>
          </a:p>
          <a:p>
            <a:r>
              <a:rPr lang="en-US" sz="1800" dirty="0"/>
              <a:t>Print (check partitions)</a:t>
            </a:r>
          </a:p>
          <a:p>
            <a:r>
              <a:rPr lang="en-US" sz="1800" dirty="0" err="1"/>
              <a:t>Resizepart</a:t>
            </a:r>
            <a:r>
              <a:rPr lang="en-US" sz="1800" dirty="0"/>
              <a:t>, 3, 25000 (25GB)</a:t>
            </a:r>
          </a:p>
          <a:p>
            <a:r>
              <a:rPr lang="en-US" sz="1800" dirty="0"/>
              <a:t>Reboot</a:t>
            </a:r>
          </a:p>
          <a:p>
            <a:r>
              <a:rPr lang="en-US" sz="1800" dirty="0" err="1"/>
              <a:t>Fdisk</a:t>
            </a:r>
            <a:r>
              <a:rPr lang="en-US" sz="1800" dirty="0"/>
              <a:t> /dev/mmcblk0, p (shows the partition was made larger)</a:t>
            </a:r>
          </a:p>
          <a:p>
            <a:r>
              <a:rPr lang="en-US" sz="1800" dirty="0"/>
              <a:t>Resize2fs /dev/mmcblk0p3 (expands the root file system)</a:t>
            </a:r>
          </a:p>
          <a:p>
            <a:r>
              <a:rPr lang="en-US" sz="1800" dirty="0"/>
              <a:t>E2fsck –f /dev/mmcblk0p3 (checks for errors)</a:t>
            </a:r>
          </a:p>
          <a:p>
            <a:r>
              <a:rPr lang="en-US" sz="1800" dirty="0"/>
              <a:t>Df –h (shows the root file system has now been made larger)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25C7-4AE5-4F97-9A41-0B5F9A3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3231-EE78-4F53-990E-09377F56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Week Ending 9/7</a:t>
            </a:r>
          </a:p>
          <a:p>
            <a:pPr marL="0" indent="0">
              <a:buNone/>
            </a:pPr>
            <a:r>
              <a:rPr lang="en-US" sz="1000" dirty="0"/>
              <a:t>Accomplishment: Set up Ubuntu server on my laptop through </a:t>
            </a:r>
            <a:r>
              <a:rPr lang="en-US" sz="1000" dirty="0" err="1"/>
              <a:t>Vmware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Accomplishment: Got started on user creation code using python</a:t>
            </a:r>
          </a:p>
          <a:p>
            <a:pPr marL="0" indent="0">
              <a:buNone/>
            </a:pPr>
            <a:r>
              <a:rPr lang="en-US" sz="1000" dirty="0"/>
              <a:t>Challenge: Having trouble getting CentOS server on my raspberry pi 3 b+</a:t>
            </a:r>
          </a:p>
          <a:p>
            <a:pPr marL="0" indent="0">
              <a:buNone/>
            </a:pPr>
            <a:r>
              <a:rPr lang="en-US" sz="1000" dirty="0"/>
              <a:t>Week Ending 9/14</a:t>
            </a:r>
          </a:p>
          <a:p>
            <a:pPr marL="0" indent="0">
              <a:buNone/>
            </a:pPr>
            <a:r>
              <a:rPr lang="en-US" sz="1000" dirty="0"/>
              <a:t>Accomplishment: Helped more than 20 people at the library help desk solve problems they were having with printing, BB, excel, access, word and </a:t>
            </a:r>
            <a:r>
              <a:rPr lang="en-US" sz="1000" dirty="0" err="1"/>
              <a:t>powerpoint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Accomplishment: Learning how to navigate through my Ubuntu server, and completed the in-class assignment of finding where the different directories were located ( i.e. /</a:t>
            </a:r>
            <a:r>
              <a:rPr lang="en-US" sz="1000" dirty="0" err="1"/>
              <a:t>etc</a:t>
            </a:r>
            <a:r>
              <a:rPr lang="en-US" sz="1000" dirty="0"/>
              <a:t>, /bin)</a:t>
            </a:r>
          </a:p>
          <a:p>
            <a:pPr marL="0" indent="0">
              <a:buNone/>
            </a:pPr>
            <a:r>
              <a:rPr lang="en-US" sz="1000" dirty="0"/>
              <a:t>Accomplishment: Created groups in my Ubuntu server</a:t>
            </a:r>
          </a:p>
          <a:p>
            <a:pPr marL="0" indent="0">
              <a:buNone/>
            </a:pPr>
            <a:r>
              <a:rPr lang="en-US" sz="1000" dirty="0"/>
              <a:t>Challenge: Having trouble finishing the code for adding users to groups</a:t>
            </a:r>
          </a:p>
          <a:p>
            <a:pPr marL="0" indent="0">
              <a:buNone/>
            </a:pPr>
            <a:r>
              <a:rPr lang="en-US" sz="1000" dirty="0"/>
              <a:t>Challenge: Still having trouble figuring out how to install CentOS on raspberry pi</a:t>
            </a:r>
          </a:p>
          <a:p>
            <a:pPr marL="0" indent="0">
              <a:buNone/>
            </a:pPr>
            <a:r>
              <a:rPr lang="en-US" sz="1000" dirty="0"/>
              <a:t>Week Ending 9/21</a:t>
            </a:r>
          </a:p>
          <a:p>
            <a:pPr marL="0" indent="0">
              <a:buNone/>
            </a:pPr>
            <a:r>
              <a:rPr lang="en-US" sz="1000" dirty="0"/>
              <a:t>Accomplishment: Finally got my CentOS server up and running on my raspberry pi</a:t>
            </a:r>
          </a:p>
          <a:p>
            <a:pPr marL="0" indent="0">
              <a:buNone/>
            </a:pPr>
            <a:r>
              <a:rPr lang="en-US" sz="1000" dirty="0"/>
              <a:t>Accomplishment: Helped at least 25 people at the help desk</a:t>
            </a:r>
          </a:p>
          <a:p>
            <a:pPr marL="0" indent="0">
              <a:buNone/>
            </a:pPr>
            <a:r>
              <a:rPr lang="en-US" sz="1000" dirty="0"/>
              <a:t>Accomplishment: Checked 30+ computers for printer errors and created a report for printer troubleshooting</a:t>
            </a:r>
          </a:p>
          <a:p>
            <a:pPr marL="0" indent="0">
              <a:buNone/>
            </a:pPr>
            <a:r>
              <a:rPr lang="en-US" sz="1000" dirty="0"/>
              <a:t>Accomplishment: Figured out the regex for my user creation script</a:t>
            </a:r>
          </a:p>
          <a:p>
            <a:pPr marL="0" indent="0">
              <a:buNone/>
            </a:pPr>
            <a:r>
              <a:rPr lang="en-US" sz="1000" dirty="0"/>
              <a:t>Challenge: Must research Sed and </a:t>
            </a:r>
            <a:r>
              <a:rPr lang="en-US" sz="1000" dirty="0" err="1"/>
              <a:t>Awk</a:t>
            </a:r>
            <a:r>
              <a:rPr lang="en-US" sz="10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513354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Cited Sites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Helped with CentOS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https://www.tecmint.com/parted-command-to-create-resize-rescue-linux-disk-partitions/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https://gohgarry.wordpress.com/2017/10/29/expand-root-filesystem-using-cli-parted-reize2fs/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https://rharmonson.github.io/cos7instpi.html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https://unix.stackexchange.com/questions/370318/how-to-connect-to-wifi-in-centos-7clino-gui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Helped with Ubuntu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6"/>
              </a:rPr>
              <a:t>https://o7planning.org/en/11299/installing-ubuntu-server-on-vmware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https://winscp.net/eng/docs/guide_connect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https://linoxide.com/linux-how-to/linux-fun-terminal-crazy-output/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225F-8E2C-42B0-9D0A-0C334F491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PatrickMorley.github.io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2583D-A1AC-4432-818F-5DAB8F275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13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37C1-54A7-411A-B16D-C303AB5C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Weekly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00AA-F820-44AC-AC51-2C3F1BBA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dirty="0"/>
              <a:t>Week Ending 9/28</a:t>
            </a:r>
          </a:p>
          <a:p>
            <a:pPr marL="0" indent="0">
              <a:buNone/>
            </a:pPr>
            <a:r>
              <a:rPr lang="en-US" sz="1000" dirty="0"/>
              <a:t>Accomplishment: Finally turned in my setup documentation and screenshots for Getting your systems set up part 1</a:t>
            </a:r>
          </a:p>
          <a:p>
            <a:pPr marL="0" indent="0">
              <a:buNone/>
            </a:pPr>
            <a:r>
              <a:rPr lang="en-US" sz="1000" dirty="0"/>
              <a:t>Accomplishment: Figured out how to use WinSCP to transfer files from my host computer to my </a:t>
            </a:r>
            <a:r>
              <a:rPr lang="en-US" sz="1000" dirty="0" err="1"/>
              <a:t>Vmware</a:t>
            </a:r>
            <a:r>
              <a:rPr lang="en-US" sz="1000" dirty="0"/>
              <a:t> server</a:t>
            </a:r>
          </a:p>
          <a:p>
            <a:pPr marL="0" indent="0">
              <a:buNone/>
            </a:pPr>
            <a:r>
              <a:rPr lang="en-US" sz="1000" dirty="0"/>
              <a:t>Challenge: Having some issues with the Sed command</a:t>
            </a:r>
          </a:p>
          <a:p>
            <a:pPr marL="0" indent="0">
              <a:buNone/>
            </a:pPr>
            <a:r>
              <a:rPr lang="en-US" sz="1000" dirty="0"/>
              <a:t>Week Ending 10/05</a:t>
            </a:r>
          </a:p>
          <a:p>
            <a:pPr marL="0" indent="0">
              <a:buNone/>
            </a:pPr>
            <a:r>
              <a:rPr lang="en-US" sz="1000" dirty="0"/>
              <a:t>Accomplishment: Completed Grep assignment</a:t>
            </a:r>
          </a:p>
          <a:p>
            <a:pPr marL="0" indent="0">
              <a:buNone/>
            </a:pPr>
            <a:r>
              <a:rPr lang="en-US" sz="1000" dirty="0"/>
              <a:t>Accomplishment: Figured out the problem with my Sed command (there was a blank line in between each name)</a:t>
            </a:r>
          </a:p>
          <a:p>
            <a:pPr marL="0" indent="0">
              <a:buNone/>
            </a:pPr>
            <a:r>
              <a:rPr lang="en-US" sz="1000" dirty="0"/>
              <a:t>Challenge: Researching </a:t>
            </a:r>
            <a:r>
              <a:rPr lang="en-US" sz="1000" dirty="0" err="1"/>
              <a:t>Awk</a:t>
            </a:r>
            <a:r>
              <a:rPr lang="en-US" sz="1000" dirty="0"/>
              <a:t> command</a:t>
            </a:r>
          </a:p>
          <a:p>
            <a:pPr marL="0" indent="0">
              <a:buNone/>
            </a:pPr>
            <a:r>
              <a:rPr lang="en-US" sz="1000" dirty="0"/>
              <a:t>Week Ending 10/12</a:t>
            </a:r>
          </a:p>
          <a:p>
            <a:pPr marL="0" indent="0">
              <a:buNone/>
            </a:pPr>
            <a:r>
              <a:rPr lang="en-US" sz="1000" dirty="0"/>
              <a:t>Accomplishment: Completed Sed and </a:t>
            </a:r>
            <a:r>
              <a:rPr lang="en-US" sz="1000" dirty="0" err="1"/>
              <a:t>Awk</a:t>
            </a:r>
            <a:r>
              <a:rPr lang="en-US" sz="1000" dirty="0"/>
              <a:t> assignment and enjoyed learning about them</a:t>
            </a:r>
          </a:p>
          <a:p>
            <a:pPr marL="0" indent="0">
              <a:buNone/>
            </a:pPr>
            <a:r>
              <a:rPr lang="en-US" sz="1000" dirty="0"/>
              <a:t>Accomplishment: Continuing to build my servers and write the documentation</a:t>
            </a:r>
          </a:p>
          <a:p>
            <a:pPr marL="0" indent="0">
              <a:buNone/>
            </a:pPr>
            <a:r>
              <a:rPr lang="en-US" sz="1000" dirty="0"/>
              <a:t>Challenge: Having a really hard time with the user script</a:t>
            </a:r>
          </a:p>
          <a:p>
            <a:pPr marL="0" indent="0">
              <a:buNone/>
            </a:pPr>
            <a:r>
              <a:rPr lang="en-US" sz="1000" dirty="0"/>
              <a:t>Week Ending 10/19</a:t>
            </a:r>
          </a:p>
          <a:p>
            <a:pPr marL="0" indent="0">
              <a:buNone/>
            </a:pPr>
            <a:r>
              <a:rPr lang="en-US" sz="1000" dirty="0"/>
              <a:t>Accomplishment: Helped a student over the phone with a </a:t>
            </a:r>
            <a:r>
              <a:rPr lang="en-US" sz="1000" dirty="0" err="1"/>
              <a:t>powerpoint</a:t>
            </a:r>
            <a:r>
              <a:rPr lang="en-US" sz="1000" dirty="0"/>
              <a:t> presentation while working the library help desk</a:t>
            </a:r>
          </a:p>
          <a:p>
            <a:pPr marL="0" indent="0">
              <a:buNone/>
            </a:pPr>
            <a:r>
              <a:rPr lang="en-US" sz="1000" dirty="0"/>
              <a:t>Accomplishment: Did all the updates and install programs and worked with repositories on my Ubuntu server</a:t>
            </a:r>
          </a:p>
          <a:p>
            <a:pPr marL="0" indent="0">
              <a:buNone/>
            </a:pPr>
            <a:r>
              <a:rPr lang="en-US" sz="1000" dirty="0"/>
              <a:t>Accomplishment: Almost finished documentation and midterm presentation</a:t>
            </a:r>
          </a:p>
          <a:p>
            <a:pPr marL="0" indent="0">
              <a:buNone/>
            </a:pPr>
            <a:r>
              <a:rPr lang="en-US" sz="1000" dirty="0"/>
              <a:t>Challenge: Decided to change from using python to bash scripting for creating user script</a:t>
            </a:r>
          </a:p>
          <a:p>
            <a:pPr marL="0" indent="0">
              <a:buNone/>
            </a:pPr>
            <a:r>
              <a:rPr lang="en-US" sz="1000" dirty="0"/>
              <a:t>Challenge: Having some trouble setting up security boot</a:t>
            </a:r>
          </a:p>
        </p:txBody>
      </p:sp>
    </p:spTree>
    <p:extLst>
      <p:ext uri="{BB962C8B-B14F-4D97-AF65-F5344CB8AC3E}">
        <p14:creationId xmlns:p14="http://schemas.microsoft.com/office/powerpoint/2010/main" val="372664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Ubuntu on VMware</a:t>
            </a:r>
          </a:p>
          <a:p>
            <a:r>
              <a:rPr lang="en-US" dirty="0"/>
              <a:t>Installed CentOS on Raspberry Pi</a:t>
            </a:r>
          </a:p>
          <a:p>
            <a:r>
              <a:rPr lang="en-US" dirty="0"/>
              <a:t>Maintained Documentation</a:t>
            </a:r>
          </a:p>
          <a:p>
            <a:r>
              <a:rPr lang="en-US" dirty="0"/>
              <a:t>Took many screenshots</a:t>
            </a:r>
          </a:p>
          <a:p>
            <a:r>
              <a:rPr lang="en-US" dirty="0"/>
              <a:t>Used WinSCP to transfer files to my </a:t>
            </a:r>
            <a:r>
              <a:rPr lang="en-US" dirty="0" err="1"/>
              <a:t>Vmware</a:t>
            </a:r>
            <a:endParaRPr lang="en-US" dirty="0"/>
          </a:p>
          <a:p>
            <a:r>
              <a:rPr lang="en-US" dirty="0"/>
              <a:t>Googled Everything!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3F48-9B64-4257-A8BD-094DB11D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Virtual Machine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96AEF-C037-4848-B2AF-7E6D09E49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90" y="1173163"/>
            <a:ext cx="6412395" cy="3605212"/>
          </a:xfrm>
        </p:spPr>
      </p:pic>
    </p:spTree>
    <p:extLst>
      <p:ext uri="{BB962C8B-B14F-4D97-AF65-F5344CB8AC3E}">
        <p14:creationId xmlns:p14="http://schemas.microsoft.com/office/powerpoint/2010/main" val="25894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B075-029A-49B5-A741-9B8A2CAD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Correct Server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5C2727-DB9A-427A-AC9D-6CE16F55B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90" y="1173163"/>
            <a:ext cx="6412395" cy="3605212"/>
          </a:xfrm>
        </p:spPr>
      </p:pic>
    </p:spTree>
    <p:extLst>
      <p:ext uri="{BB962C8B-B14F-4D97-AF65-F5344CB8AC3E}">
        <p14:creationId xmlns:p14="http://schemas.microsoft.com/office/powerpoint/2010/main" val="346842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65AE-FEFA-4530-9783-292D9024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Username and Password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3B6357-3ACD-4154-A01B-F918F7B06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90" y="1173163"/>
            <a:ext cx="6412395" cy="3605212"/>
          </a:xfrm>
        </p:spPr>
      </p:pic>
    </p:spTree>
    <p:extLst>
      <p:ext uri="{BB962C8B-B14F-4D97-AF65-F5344CB8AC3E}">
        <p14:creationId xmlns:p14="http://schemas.microsoft.com/office/powerpoint/2010/main" val="43606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5AF6-887A-423B-9884-45A4104E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all Prompts and Click Finish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6C8A28-21CC-46B3-9E06-8C21F615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90" y="1173163"/>
            <a:ext cx="6412395" cy="3605212"/>
          </a:xfrm>
        </p:spPr>
      </p:pic>
    </p:spTree>
    <p:extLst>
      <p:ext uri="{BB962C8B-B14F-4D97-AF65-F5344CB8AC3E}">
        <p14:creationId xmlns:p14="http://schemas.microsoft.com/office/powerpoint/2010/main" val="189053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9480-58B5-420B-9D29-60FED039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http://isoredirect.centos.org/altarch/7/isos/armhfp/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230379-7467-453F-AA19-5A5E8EC8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60" y="1173163"/>
            <a:ext cx="6255654" cy="3605212"/>
          </a:xfrm>
        </p:spPr>
      </p:pic>
    </p:spTree>
    <p:extLst>
      <p:ext uri="{BB962C8B-B14F-4D97-AF65-F5344CB8AC3E}">
        <p14:creationId xmlns:p14="http://schemas.microsoft.com/office/powerpoint/2010/main" val="131740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160896-industry-template-16x9</Template>
  <TotalTime>0</TotalTime>
  <Words>720</Words>
  <Application>Microsoft Office PowerPoint</Application>
  <PresentationFormat>On-screen Show (16:9)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Linux Administration Midterm Presentation</vt:lpstr>
      <vt:lpstr>Weekly Accomplishments</vt:lpstr>
      <vt:lpstr>More Weekly Accomplishments</vt:lpstr>
      <vt:lpstr>Server Setup</vt:lpstr>
      <vt:lpstr>Creating a New Virtual Machine</vt:lpstr>
      <vt:lpstr>Select the Correct Server</vt:lpstr>
      <vt:lpstr>Enter Username and Password</vt:lpstr>
      <vt:lpstr>Follow all Prompts and Click Finish</vt:lpstr>
      <vt:lpstr>http://isoredirect.centos.org/altarch/7/isos/armhfp/</vt:lpstr>
      <vt:lpstr>Select iso for raspberry pi without GUI</vt:lpstr>
      <vt:lpstr>Open Rufus/Click select dropdown</vt:lpstr>
      <vt:lpstr>Select zipped CentOS Raspberry pi iso</vt:lpstr>
      <vt:lpstr>Start the process (Must have SD card or USB plugged in)</vt:lpstr>
      <vt:lpstr>WinSCP Login</vt:lpstr>
      <vt:lpstr>Transfer files from host computer to server</vt:lpstr>
      <vt:lpstr>Fortune | cowsay –f skeleton | lolcat</vt:lpstr>
      <vt:lpstr>Connect to wifi from raspberry pi</vt:lpstr>
      <vt:lpstr>Select wifi</vt:lpstr>
      <vt:lpstr>Expanding root partition</vt:lpstr>
      <vt:lpstr>Cited Sites</vt:lpstr>
      <vt:lpstr>PatrickMorley.github.io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2019-10-22T16:11:14Z</dcterms:modified>
</cp:coreProperties>
</file>