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6D73-B70B-4306-BE7B-D5A5B0B0BF64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1E6A-5937-4866-B436-F5B1011C5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56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6D73-B70B-4306-BE7B-D5A5B0B0BF64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1E6A-5937-4866-B436-F5B1011C5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36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6D73-B70B-4306-BE7B-D5A5B0B0BF64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1E6A-5937-4866-B436-F5B1011C5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881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6D73-B70B-4306-BE7B-D5A5B0B0BF64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1E6A-5937-4866-B436-F5B1011C5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473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6D73-B70B-4306-BE7B-D5A5B0B0BF64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1E6A-5937-4866-B436-F5B1011C5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626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6D73-B70B-4306-BE7B-D5A5B0B0BF64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1E6A-5937-4866-B436-F5B1011C5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679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6D73-B70B-4306-BE7B-D5A5B0B0BF64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1E6A-5937-4866-B436-F5B1011C5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832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6D73-B70B-4306-BE7B-D5A5B0B0BF64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1E6A-5937-4866-B436-F5B1011C5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317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6D73-B70B-4306-BE7B-D5A5B0B0BF64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1E6A-5937-4866-B436-F5B1011C5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992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6D73-B70B-4306-BE7B-D5A5B0B0BF64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5C61E6A-5937-4866-B436-F5B1011C5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11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6D73-B70B-4306-BE7B-D5A5B0B0BF64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1E6A-5937-4866-B436-F5B1011C5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20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6D73-B70B-4306-BE7B-D5A5B0B0BF64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1E6A-5937-4866-B436-F5B1011C5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22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6D73-B70B-4306-BE7B-D5A5B0B0BF64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1E6A-5937-4866-B436-F5B1011C5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36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6D73-B70B-4306-BE7B-D5A5B0B0BF64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1E6A-5937-4866-B436-F5B1011C5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11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6D73-B70B-4306-BE7B-D5A5B0B0BF64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1E6A-5937-4866-B436-F5B1011C5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52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6D73-B70B-4306-BE7B-D5A5B0B0BF64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1E6A-5937-4866-B436-F5B1011C5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61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6D73-B70B-4306-BE7B-D5A5B0B0BF64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1E6A-5937-4866-B436-F5B1011C5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92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E06D73-B70B-4306-BE7B-D5A5B0B0BF64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C61E6A-5937-4866-B436-F5B1011C5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51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C76E9-30DD-4A55-B8B8-69536B5845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Illusive Fitness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8E52E-619C-47FF-B452-B1B98FCF11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O’Callaghan Gym</a:t>
            </a:r>
          </a:p>
        </p:txBody>
      </p:sp>
    </p:spTree>
    <p:extLst>
      <p:ext uri="{BB962C8B-B14F-4D97-AF65-F5344CB8AC3E}">
        <p14:creationId xmlns:p14="http://schemas.microsoft.com/office/powerpoint/2010/main" val="184935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3EB7-DC48-4E1D-92D7-DEDA803F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are we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CA07-3244-4282-8227-F5BE5B3E6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To improve experience of beginners in the gym.</a:t>
            </a:r>
          </a:p>
          <a:p>
            <a:r>
              <a:rPr lang="en-GB" dirty="0"/>
              <a:t>Extend knowledge of intermediate to advanced lifters.</a:t>
            </a:r>
          </a:p>
          <a:p>
            <a:r>
              <a:rPr lang="en-GB" dirty="0"/>
              <a:t>A platform where you can discover exercises, meal plans, stretches and much more.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main purpose of this project is to create a website which can help extend the knowledge of its users regarding anything fitness related.</a:t>
            </a:r>
          </a:p>
        </p:txBody>
      </p:sp>
    </p:spTree>
    <p:extLst>
      <p:ext uri="{BB962C8B-B14F-4D97-AF65-F5344CB8AC3E}">
        <p14:creationId xmlns:p14="http://schemas.microsoft.com/office/powerpoint/2010/main" val="3695101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</TotalTime>
  <Words>67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Parallax</vt:lpstr>
      <vt:lpstr>Illusive Fitness</vt:lpstr>
      <vt:lpstr>Why are we here?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Illusive Fitness</dc:title>
  <dc:creator>CORY O DONOGHUE - STUDENT</dc:creator>
  <cp:lastModifiedBy>CORY O DONOGHUE - STUDENT</cp:lastModifiedBy>
  <cp:revision>2</cp:revision>
  <dcterms:created xsi:type="dcterms:W3CDTF">2020-01-22T15:37:15Z</dcterms:created>
  <dcterms:modified xsi:type="dcterms:W3CDTF">2020-01-22T15:54:18Z</dcterms:modified>
</cp:coreProperties>
</file>