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89B49-7EF6-4298-BC9C-89A758B256DA}" v="2" dt="2020-01-24T13:49:2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URRAY - STUDENT" userId="39fcac74-daa1-4db5-b1e2-c2c0e56699cd" providerId="ADAL" clId="{67689B49-7EF6-4298-BC9C-89A758B256DA}"/>
    <pc:docChg chg="custSel addSld delSld modSld">
      <pc:chgData name="PATRICK MURRAY - STUDENT" userId="39fcac74-daa1-4db5-b1e2-c2c0e56699cd" providerId="ADAL" clId="{67689B49-7EF6-4298-BC9C-89A758B256DA}" dt="2020-01-24T13:57:30.672" v="608" actId="20577"/>
      <pc:docMkLst>
        <pc:docMk/>
      </pc:docMkLst>
      <pc:sldChg chg="add del">
        <pc:chgData name="PATRICK MURRAY - STUDENT" userId="39fcac74-daa1-4db5-b1e2-c2c0e56699cd" providerId="ADAL" clId="{67689B49-7EF6-4298-BC9C-89A758B256DA}" dt="2020-01-24T13:49:18.828" v="1" actId="47"/>
        <pc:sldMkLst>
          <pc:docMk/>
          <pc:sldMk cId="1951465144" sldId="258"/>
        </pc:sldMkLst>
      </pc:sldChg>
      <pc:sldChg chg="modSp add">
        <pc:chgData name="PATRICK MURRAY - STUDENT" userId="39fcac74-daa1-4db5-b1e2-c2c0e56699cd" providerId="ADAL" clId="{67689B49-7EF6-4298-BC9C-89A758B256DA}" dt="2020-01-24T13:57:30.672" v="608" actId="20577"/>
        <pc:sldMkLst>
          <pc:docMk/>
          <pc:sldMk cId="2607470599" sldId="258"/>
        </pc:sldMkLst>
        <pc:spChg chg="mod">
          <ac:chgData name="PATRICK MURRAY - STUDENT" userId="39fcac74-daa1-4db5-b1e2-c2c0e56699cd" providerId="ADAL" clId="{67689B49-7EF6-4298-BC9C-89A758B256DA}" dt="2020-01-24T13:49:34.782" v="22" actId="20577"/>
          <ac:spMkLst>
            <pc:docMk/>
            <pc:sldMk cId="2607470599" sldId="258"/>
            <ac:spMk id="2" creationId="{7DE03EB7-DC48-4E1D-92D7-DEDA803FED44}"/>
          </ac:spMkLst>
        </pc:spChg>
        <pc:spChg chg="mod">
          <ac:chgData name="PATRICK MURRAY - STUDENT" userId="39fcac74-daa1-4db5-b1e2-c2c0e56699cd" providerId="ADAL" clId="{67689B49-7EF6-4298-BC9C-89A758B256DA}" dt="2020-01-24T13:57:30.672" v="608" actId="20577"/>
          <ac:spMkLst>
            <pc:docMk/>
            <pc:sldMk cId="2607470599" sldId="258"/>
            <ac:spMk id="3" creationId="{7228CA07-3244-4282-8227-F5BE5B3E6E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8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7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2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79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83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9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1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0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2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6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1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06D73-B70B-4306-BE7B-D5A5B0B0BF64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61E6A-5937-4866-B436-F5B1011C5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76E9-30DD-4A55-B8B8-69536B584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Illusive Fitness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8E52E-619C-47FF-B452-B1B98FCF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O’Callaghan Gym</a:t>
            </a:r>
          </a:p>
        </p:txBody>
      </p:sp>
    </p:spTree>
    <p:extLst>
      <p:ext uri="{BB962C8B-B14F-4D97-AF65-F5344CB8AC3E}">
        <p14:creationId xmlns:p14="http://schemas.microsoft.com/office/powerpoint/2010/main" val="184935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3EB7-DC48-4E1D-92D7-DEDA803F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CA07-3244-4282-8227-F5BE5B3E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improve experience of beginners in the gym.</a:t>
            </a:r>
          </a:p>
          <a:p>
            <a:r>
              <a:rPr lang="en-GB" dirty="0"/>
              <a:t>Extend knowledge of intermediate to advanced lifters.</a:t>
            </a:r>
          </a:p>
          <a:p>
            <a:r>
              <a:rPr lang="en-GB" dirty="0"/>
              <a:t>A platform where you can discover exercises, meal plans, stretches and much more.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main purpose of this project is to create a website which can help extend the knowledge of its users regarding anything fitness related.</a:t>
            </a:r>
          </a:p>
        </p:txBody>
      </p:sp>
    </p:spTree>
    <p:extLst>
      <p:ext uri="{BB962C8B-B14F-4D97-AF65-F5344CB8AC3E}">
        <p14:creationId xmlns:p14="http://schemas.microsoft.com/office/powerpoint/2010/main" val="369510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3EB7-DC48-4E1D-92D7-DEDA803F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CA07-3244-4282-8227-F5BE5B3E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For anybody that loves to exercise who wants to gain more knowledge in what exercises work best for certain areas.</a:t>
            </a:r>
          </a:p>
          <a:p>
            <a:pPr marL="0" indent="0">
              <a:buNone/>
            </a:pPr>
            <a:r>
              <a:rPr lang="en-GB" dirty="0"/>
              <a:t>The Illusive Fitness is a Fitness Website that has an interactive muscle map to help you identify which workouts will target the selected muscle along with other useful features.</a:t>
            </a:r>
          </a:p>
          <a:p>
            <a:pPr marL="0" indent="0">
              <a:buNone/>
            </a:pPr>
            <a:r>
              <a:rPr lang="en-GB" dirty="0"/>
              <a:t>Unlike other fitness websites our project is beneficial to all audiences, whether you have never lifted before or you are a professional bodybuilder, no body is doing what we will do. </a:t>
            </a:r>
          </a:p>
        </p:txBody>
      </p:sp>
    </p:spTree>
    <p:extLst>
      <p:ext uri="{BB962C8B-B14F-4D97-AF65-F5344CB8AC3E}">
        <p14:creationId xmlns:p14="http://schemas.microsoft.com/office/powerpoint/2010/main" val="2607470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</TotalTime>
  <Words>155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Illusive Fitness</vt:lpstr>
      <vt:lpstr>Why are we here?</vt:lpstr>
      <vt:lpstr>The elevator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Illusive Fitness</dc:title>
  <dc:creator>CORY O DONOGHUE - STUDENT</dc:creator>
  <cp:lastModifiedBy>PATRICK MURRAY - STUDENT</cp:lastModifiedBy>
  <cp:revision>2</cp:revision>
  <dcterms:created xsi:type="dcterms:W3CDTF">2020-01-22T15:37:15Z</dcterms:created>
  <dcterms:modified xsi:type="dcterms:W3CDTF">2020-01-24T13:57:40Z</dcterms:modified>
</cp:coreProperties>
</file>