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23F1-9C5F-2E0D-C480-14C16FB8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D498C-B30B-322C-889C-AD906B93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3C31-FA87-1C0D-26F8-5B92810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0747-15BE-E896-3C0D-C16BF6D6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D918-6060-F61F-4AEE-F6CE6D3F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39CD-B204-DC77-D68D-D74DF4B2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779E-84B9-A300-8B51-F902C7E9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33EE-8710-7E4A-F3D2-284B3F2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94F3-249E-C8CB-27AA-59551328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D5C4-2D06-6872-5703-F207BD17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91734-5F3C-DA98-67FD-72BD769F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3766-CAA8-6903-B624-7433022D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18DA-08B0-8419-5DA0-13DABD89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1CBE-AE1E-B5FB-E247-39C1C10D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496D-7751-BF42-61DF-15516E15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65E6-6CE0-DD2C-AADE-AB31042F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3937-6A0B-B97B-D95C-A8827996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7BF0-B7CB-D07B-52CC-9EAECA7B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9A1E-A61E-178F-331B-1DDD99A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7AE9-87BD-ED71-4B44-1FD3956A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F35-A77E-3FD0-5402-3369C31C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7481-3424-D4E6-877E-3E82BDD7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D849-948E-395E-6973-973A9A8B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9B9E-62B2-6DDB-7E0C-43C7E9FC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F96B-39E7-3562-FB70-B35F3FA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F0E3-1174-8A24-C552-E6E12E8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E312-8E61-CCBD-C1FF-3A22DE52D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10F1B-04DF-0E7F-C2C5-BCA90197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4D87-A5B7-ADB4-B9EE-2343EB1F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1F83-3EB9-E8F5-5515-76A6F055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DDC5-01CE-E678-0AF6-A8598D4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20B-FC6A-D09D-E3CC-3CAEE605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004F-26CE-E630-C913-E49B20BB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7740-56E0-9F00-4D19-00894A6F4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60891-F62D-6939-0CA0-C1E2F82B1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F3965-214D-C4A3-8C44-A1D03832D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95C0F-4265-FFF5-008F-66792B4A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61110-57AD-D9F4-D7AF-29E36FAB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9696C-1C7D-DEF9-3D2F-0C9C0383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EB61-D374-D925-8A31-5E253C16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0F76C-2CCF-F03B-9C70-B24F97BB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A965-AAA1-19C8-C96F-51E9FF41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79C15-3EBD-50DF-DE0E-AE44871D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11A03-B33E-B6AB-0AFE-51196323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F17C0-E152-CD7D-8504-1DF88880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C21C-A709-5714-187F-3DB37AC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633D-8387-F789-731C-D65D75A3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C9E6-7526-BA32-2B47-E37785A9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2932-C4EE-EE1E-2610-66833112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D748-AE07-B2A9-47FA-81B6CE14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44F1-187E-706F-B1DD-BB8D61A6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7BD5-66D4-F1B1-2F40-2BD1C0DB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1CB1-537F-016B-F2E5-97E20D42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67ECD-F5BF-D56A-F8E6-F1FE95BB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5A38F-A8FD-CB53-04D0-8888D1FD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9421-99C3-D276-CF8B-FF7C75C2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F6BE-CCB1-E964-F622-6DB48CA7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2A3E-AECB-BBB9-1792-80C407A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D26B5-FB10-BE0D-5C14-B1655E4E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E437-E491-9237-7784-2CEB4437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118D-B1F5-6F3E-5D35-98B90A9F4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E4C4-1CE9-4099-98FE-2974507787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888-A12A-F68F-5B4D-0EC471FF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7779-FE81-A7DB-10B8-8C1E594E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AD71-1A6B-42FC-AACD-BD3AFE46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AF4ADC-A72F-622D-E812-7017126A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D6DDE8-74DC-BA79-DFA3-CF4E6EBD18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7061" y="3174125"/>
            <a:ext cx="4256692" cy="3468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BF0A15-3438-1F96-2779-70E2507D8393}"/>
              </a:ext>
            </a:extLst>
          </p:cNvPr>
          <p:cNvCxnSpPr>
            <a:cxnSpLocks/>
          </p:cNvCxnSpPr>
          <p:nvPr/>
        </p:nvCxnSpPr>
        <p:spPr>
          <a:xfrm rot="10800000">
            <a:off x="2385848" y="5402317"/>
            <a:ext cx="1502980" cy="2364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5A21E7-A587-A255-3FD5-7A3B7F8DB03E}"/>
              </a:ext>
            </a:extLst>
          </p:cNvPr>
          <p:cNvCxnSpPr>
            <a:cxnSpLocks/>
          </p:cNvCxnSpPr>
          <p:nvPr/>
        </p:nvCxnSpPr>
        <p:spPr>
          <a:xfrm rot="5400000">
            <a:off x="6358759" y="1839310"/>
            <a:ext cx="1608083" cy="8723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F38D1B2-5314-C817-E29E-FC762F9D561B}"/>
              </a:ext>
            </a:extLst>
          </p:cNvPr>
          <p:cNvCxnSpPr>
            <a:cxnSpLocks/>
          </p:cNvCxnSpPr>
          <p:nvPr/>
        </p:nvCxnSpPr>
        <p:spPr>
          <a:xfrm>
            <a:off x="4866290" y="1219199"/>
            <a:ext cx="2480441" cy="840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5046CD-47C1-D931-6803-95C2FFF1F288}"/>
              </a:ext>
            </a:extLst>
          </p:cNvPr>
          <p:cNvCxnSpPr>
            <a:cxnSpLocks/>
          </p:cNvCxnSpPr>
          <p:nvPr/>
        </p:nvCxnSpPr>
        <p:spPr>
          <a:xfrm>
            <a:off x="9637986" y="3153103"/>
            <a:ext cx="861848" cy="6306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320F684-C909-4046-E590-E1AF73DEDC72}"/>
              </a:ext>
            </a:extLst>
          </p:cNvPr>
          <p:cNvCxnSpPr>
            <a:cxnSpLocks/>
          </p:cNvCxnSpPr>
          <p:nvPr/>
        </p:nvCxnSpPr>
        <p:spPr>
          <a:xfrm rot="10800000">
            <a:off x="1933903" y="1382108"/>
            <a:ext cx="840827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70A0A75-051B-3D28-5132-25DE71821052}"/>
              </a:ext>
            </a:extLst>
          </p:cNvPr>
          <p:cNvCxnSpPr>
            <a:cxnSpLocks/>
          </p:cNvCxnSpPr>
          <p:nvPr/>
        </p:nvCxnSpPr>
        <p:spPr>
          <a:xfrm rot="10800000">
            <a:off x="4172608" y="1131394"/>
            <a:ext cx="6011919" cy="1005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337A967-2E78-E9A1-9AA4-C302F1ACADAD}"/>
              </a:ext>
            </a:extLst>
          </p:cNvPr>
          <p:cNvCxnSpPr>
            <a:cxnSpLocks/>
          </p:cNvCxnSpPr>
          <p:nvPr/>
        </p:nvCxnSpPr>
        <p:spPr>
          <a:xfrm>
            <a:off x="2175641" y="1303283"/>
            <a:ext cx="1082564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67BE511-F763-25DD-D656-BF309546E135}"/>
              </a:ext>
            </a:extLst>
          </p:cNvPr>
          <p:cNvCxnSpPr>
            <a:cxnSpLocks/>
          </p:cNvCxnSpPr>
          <p:nvPr/>
        </p:nvCxnSpPr>
        <p:spPr>
          <a:xfrm rot="10800000">
            <a:off x="1849821" y="1261242"/>
            <a:ext cx="6474373" cy="16711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MUSAZA</dc:creator>
  <cp:lastModifiedBy>PATRICK MUSAZA</cp:lastModifiedBy>
  <cp:revision>2</cp:revision>
  <dcterms:created xsi:type="dcterms:W3CDTF">2024-12-24T10:51:14Z</dcterms:created>
  <dcterms:modified xsi:type="dcterms:W3CDTF">2024-12-24T10:54:38Z</dcterms:modified>
</cp:coreProperties>
</file>