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8" r:id="rId5"/>
    <p:sldId id="269" r:id="rId6"/>
    <p:sldId id="270" r:id="rId7"/>
    <p:sldId id="271" r:id="rId8"/>
    <p:sldId id="258" r:id="rId9"/>
    <p:sldId id="274" r:id="rId10"/>
    <p:sldId id="275" r:id="rId11"/>
    <p:sldId id="259" r:id="rId12"/>
    <p:sldId id="277" r:id="rId13"/>
    <p:sldId id="260" r:id="rId14"/>
    <p:sldId id="276" r:id="rId15"/>
    <p:sldId id="263" r:id="rId16"/>
    <p:sldId id="264" r:id="rId17"/>
    <p:sldId id="265" r:id="rId18"/>
    <p:sldId id="266" r:id="rId19"/>
    <p:sldId id="267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1118D-5033-40CD-948A-7E3B64FFE9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115661-0A22-4D56-9ECC-73C18F95A572}">
      <dgm:prSet/>
      <dgm:spPr/>
      <dgm:t>
        <a:bodyPr/>
        <a:lstStyle/>
        <a:p>
          <a:r>
            <a:rPr lang="en-US"/>
            <a:t>Popularity based model</a:t>
          </a:r>
        </a:p>
      </dgm:t>
    </dgm:pt>
    <dgm:pt modelId="{6BE35217-8AEA-473B-A2A0-ED889A561A4F}" type="parTrans" cxnId="{952A6874-B50B-403D-A13D-FA2597467FBE}">
      <dgm:prSet/>
      <dgm:spPr/>
      <dgm:t>
        <a:bodyPr/>
        <a:lstStyle/>
        <a:p>
          <a:endParaRPr lang="en-US"/>
        </a:p>
      </dgm:t>
    </dgm:pt>
    <dgm:pt modelId="{7862AE90-A6C9-46F6-B1AB-86AD93600F6C}" type="sibTrans" cxnId="{952A6874-B50B-403D-A13D-FA2597467FBE}">
      <dgm:prSet/>
      <dgm:spPr/>
      <dgm:t>
        <a:bodyPr/>
        <a:lstStyle/>
        <a:p>
          <a:endParaRPr lang="en-US"/>
        </a:p>
      </dgm:t>
    </dgm:pt>
    <dgm:pt modelId="{68B02038-E1B6-49D5-9CA3-64823F557009}">
      <dgm:prSet/>
      <dgm:spPr/>
      <dgm:t>
        <a:bodyPr/>
        <a:lstStyle/>
        <a:p>
          <a:r>
            <a:rPr lang="en-US"/>
            <a:t>Collaborative Filtering</a:t>
          </a:r>
        </a:p>
      </dgm:t>
    </dgm:pt>
    <dgm:pt modelId="{A562185F-97F6-4A92-8685-992A585D115B}" type="parTrans" cxnId="{2D314913-8B4A-4CB8-9E09-4939544BFC14}">
      <dgm:prSet/>
      <dgm:spPr/>
      <dgm:t>
        <a:bodyPr/>
        <a:lstStyle/>
        <a:p>
          <a:endParaRPr lang="en-US"/>
        </a:p>
      </dgm:t>
    </dgm:pt>
    <dgm:pt modelId="{E551718B-3734-4FE1-A9DD-88A4BE9FA987}" type="sibTrans" cxnId="{2D314913-8B4A-4CB8-9E09-4939544BFC14}">
      <dgm:prSet/>
      <dgm:spPr/>
      <dgm:t>
        <a:bodyPr/>
        <a:lstStyle/>
        <a:p>
          <a:endParaRPr lang="en-US"/>
        </a:p>
      </dgm:t>
    </dgm:pt>
    <dgm:pt modelId="{8226C15D-1E3F-4809-9D27-44B42D9A5C7A}">
      <dgm:prSet/>
      <dgm:spPr/>
      <dgm:t>
        <a:bodyPr/>
        <a:lstStyle/>
        <a:p>
          <a:r>
            <a:rPr lang="en-US"/>
            <a:t>Model-Based collaborative filtering</a:t>
          </a:r>
        </a:p>
      </dgm:t>
    </dgm:pt>
    <dgm:pt modelId="{EA186945-2CE1-43C3-99D7-81C2ED4E31E0}" type="parTrans" cxnId="{665BF523-A444-4A05-AF37-23B7FBE9BC85}">
      <dgm:prSet/>
      <dgm:spPr/>
      <dgm:t>
        <a:bodyPr/>
        <a:lstStyle/>
        <a:p>
          <a:endParaRPr lang="en-US"/>
        </a:p>
      </dgm:t>
    </dgm:pt>
    <dgm:pt modelId="{8274B7D8-73E9-4452-9D62-5E25A7948926}" type="sibTrans" cxnId="{665BF523-A444-4A05-AF37-23B7FBE9BC85}">
      <dgm:prSet/>
      <dgm:spPr/>
      <dgm:t>
        <a:bodyPr/>
        <a:lstStyle/>
        <a:p>
          <a:endParaRPr lang="en-US"/>
        </a:p>
      </dgm:t>
    </dgm:pt>
    <dgm:pt modelId="{67D1C7F7-A9E4-4662-8B0E-6075B71C76D4}">
      <dgm:prSet/>
      <dgm:spPr/>
      <dgm:t>
        <a:bodyPr/>
        <a:lstStyle/>
        <a:p>
          <a:r>
            <a:rPr lang="en-US"/>
            <a:t>Memory-Based Collaborative filtering</a:t>
          </a:r>
        </a:p>
      </dgm:t>
    </dgm:pt>
    <dgm:pt modelId="{DCFC31F5-B822-4546-8BA6-C308414D3D50}" type="parTrans" cxnId="{CC383D31-3485-4C25-BE2E-A2424CF77B28}">
      <dgm:prSet/>
      <dgm:spPr/>
      <dgm:t>
        <a:bodyPr/>
        <a:lstStyle/>
        <a:p>
          <a:endParaRPr lang="en-US"/>
        </a:p>
      </dgm:t>
    </dgm:pt>
    <dgm:pt modelId="{2CE2825C-FF75-4A9C-973C-09F565BB521F}" type="sibTrans" cxnId="{CC383D31-3485-4C25-BE2E-A2424CF77B28}">
      <dgm:prSet/>
      <dgm:spPr/>
      <dgm:t>
        <a:bodyPr/>
        <a:lstStyle/>
        <a:p>
          <a:endParaRPr lang="en-US"/>
        </a:p>
      </dgm:t>
    </dgm:pt>
    <dgm:pt modelId="{1D0AF6FA-2797-4658-9EB5-FA1CB26E96C4}" type="pres">
      <dgm:prSet presAssocID="{6FD1118D-5033-40CD-948A-7E3B64FFE94F}" presName="linear" presStyleCnt="0">
        <dgm:presLayoutVars>
          <dgm:animLvl val="lvl"/>
          <dgm:resizeHandles val="exact"/>
        </dgm:presLayoutVars>
      </dgm:prSet>
      <dgm:spPr/>
    </dgm:pt>
    <dgm:pt modelId="{396B5519-D881-4DCC-81A1-3D51F0C99927}" type="pres">
      <dgm:prSet presAssocID="{0E115661-0A22-4D56-9ECC-73C18F95A5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5794BB-9940-456F-A590-ADB7A1F49F10}" type="pres">
      <dgm:prSet presAssocID="{7862AE90-A6C9-46F6-B1AB-86AD93600F6C}" presName="spacer" presStyleCnt="0"/>
      <dgm:spPr/>
    </dgm:pt>
    <dgm:pt modelId="{6C39A53C-E7C7-4D5D-BB0A-D7F0D8A153BE}" type="pres">
      <dgm:prSet presAssocID="{68B02038-E1B6-49D5-9CA3-64823F5570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7B7533-BC4C-4F0F-8DC1-34ABF7BB0C61}" type="pres">
      <dgm:prSet presAssocID="{68B02038-E1B6-49D5-9CA3-64823F55700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C0BC705-2B10-482E-89B8-0C88C06CF3D2}" type="presOf" srcId="{8226C15D-1E3F-4809-9D27-44B42D9A5C7A}" destId="{197B7533-BC4C-4F0F-8DC1-34ABF7BB0C61}" srcOrd="0" destOrd="0" presId="urn:microsoft.com/office/officeart/2005/8/layout/vList2"/>
    <dgm:cxn modelId="{3DAFAA0D-B392-4BFB-A67A-528C3E978807}" type="presOf" srcId="{67D1C7F7-A9E4-4662-8B0E-6075B71C76D4}" destId="{197B7533-BC4C-4F0F-8DC1-34ABF7BB0C61}" srcOrd="0" destOrd="1" presId="urn:microsoft.com/office/officeart/2005/8/layout/vList2"/>
    <dgm:cxn modelId="{2D314913-8B4A-4CB8-9E09-4939544BFC14}" srcId="{6FD1118D-5033-40CD-948A-7E3B64FFE94F}" destId="{68B02038-E1B6-49D5-9CA3-64823F557009}" srcOrd="1" destOrd="0" parTransId="{A562185F-97F6-4A92-8685-992A585D115B}" sibTransId="{E551718B-3734-4FE1-A9DD-88A4BE9FA987}"/>
    <dgm:cxn modelId="{665BF523-A444-4A05-AF37-23B7FBE9BC85}" srcId="{68B02038-E1B6-49D5-9CA3-64823F557009}" destId="{8226C15D-1E3F-4809-9D27-44B42D9A5C7A}" srcOrd="0" destOrd="0" parTransId="{EA186945-2CE1-43C3-99D7-81C2ED4E31E0}" sibTransId="{8274B7D8-73E9-4452-9D62-5E25A7948926}"/>
    <dgm:cxn modelId="{D0B47527-BA46-404E-842A-18A16B4A953E}" type="presOf" srcId="{0E115661-0A22-4D56-9ECC-73C18F95A572}" destId="{396B5519-D881-4DCC-81A1-3D51F0C99927}" srcOrd="0" destOrd="0" presId="urn:microsoft.com/office/officeart/2005/8/layout/vList2"/>
    <dgm:cxn modelId="{CC383D31-3485-4C25-BE2E-A2424CF77B28}" srcId="{68B02038-E1B6-49D5-9CA3-64823F557009}" destId="{67D1C7F7-A9E4-4662-8B0E-6075B71C76D4}" srcOrd="1" destOrd="0" parTransId="{DCFC31F5-B822-4546-8BA6-C308414D3D50}" sibTransId="{2CE2825C-FF75-4A9C-973C-09F565BB521F}"/>
    <dgm:cxn modelId="{5CC24349-2FA4-4139-A9C9-516AABBB3238}" type="presOf" srcId="{68B02038-E1B6-49D5-9CA3-64823F557009}" destId="{6C39A53C-E7C7-4D5D-BB0A-D7F0D8A153BE}" srcOrd="0" destOrd="0" presId="urn:microsoft.com/office/officeart/2005/8/layout/vList2"/>
    <dgm:cxn modelId="{952A6874-B50B-403D-A13D-FA2597467FBE}" srcId="{6FD1118D-5033-40CD-948A-7E3B64FFE94F}" destId="{0E115661-0A22-4D56-9ECC-73C18F95A572}" srcOrd="0" destOrd="0" parTransId="{6BE35217-8AEA-473B-A2A0-ED889A561A4F}" sibTransId="{7862AE90-A6C9-46F6-B1AB-86AD93600F6C}"/>
    <dgm:cxn modelId="{3388DEE9-04B6-43AD-AF13-D5D616B654CE}" type="presOf" srcId="{6FD1118D-5033-40CD-948A-7E3B64FFE94F}" destId="{1D0AF6FA-2797-4658-9EB5-FA1CB26E96C4}" srcOrd="0" destOrd="0" presId="urn:microsoft.com/office/officeart/2005/8/layout/vList2"/>
    <dgm:cxn modelId="{13ED2F16-E0C9-4AB8-B19F-0863A01DF4F1}" type="presParOf" srcId="{1D0AF6FA-2797-4658-9EB5-FA1CB26E96C4}" destId="{396B5519-D881-4DCC-81A1-3D51F0C99927}" srcOrd="0" destOrd="0" presId="urn:microsoft.com/office/officeart/2005/8/layout/vList2"/>
    <dgm:cxn modelId="{1AF1CA0B-CE39-4470-BAC9-D9F166C30436}" type="presParOf" srcId="{1D0AF6FA-2797-4658-9EB5-FA1CB26E96C4}" destId="{515794BB-9940-456F-A590-ADB7A1F49F10}" srcOrd="1" destOrd="0" presId="urn:microsoft.com/office/officeart/2005/8/layout/vList2"/>
    <dgm:cxn modelId="{B51D5B66-5239-427F-9D88-B795BE193441}" type="presParOf" srcId="{1D0AF6FA-2797-4658-9EB5-FA1CB26E96C4}" destId="{6C39A53C-E7C7-4D5D-BB0A-D7F0D8A153BE}" srcOrd="2" destOrd="0" presId="urn:microsoft.com/office/officeart/2005/8/layout/vList2"/>
    <dgm:cxn modelId="{3E8D985A-74E4-4854-8876-79D790D8B6E0}" type="presParOf" srcId="{1D0AF6FA-2797-4658-9EB5-FA1CB26E96C4}" destId="{197B7533-BC4C-4F0F-8DC1-34ABF7BB0C6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41EB5-CBA3-41E6-BA8A-0A38B281B02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0F588B-F357-41C5-983E-0147CA4E4A70}">
      <dgm:prSet/>
      <dgm:spPr/>
      <dgm:t>
        <a:bodyPr/>
        <a:lstStyle/>
        <a:p>
          <a:r>
            <a:rPr lang="en-US"/>
            <a:t>Follows the trend. </a:t>
          </a:r>
        </a:p>
      </dgm:t>
    </dgm:pt>
    <dgm:pt modelId="{13666AF9-1C31-4D78-91C4-7FF301FEDDC3}" type="parTrans" cxnId="{1E277914-BFF7-47DF-8CE3-3F920653736F}">
      <dgm:prSet/>
      <dgm:spPr/>
      <dgm:t>
        <a:bodyPr/>
        <a:lstStyle/>
        <a:p>
          <a:endParaRPr lang="en-US"/>
        </a:p>
      </dgm:t>
    </dgm:pt>
    <dgm:pt modelId="{C5F2C345-92EA-4807-AB90-3B357F84462A}" type="sibTrans" cxnId="{1E277914-BFF7-47DF-8CE3-3F920653736F}">
      <dgm:prSet/>
      <dgm:spPr/>
      <dgm:t>
        <a:bodyPr/>
        <a:lstStyle/>
        <a:p>
          <a:endParaRPr lang="en-US"/>
        </a:p>
      </dgm:t>
    </dgm:pt>
    <dgm:pt modelId="{4C3014A8-CC9A-4281-933B-99C676C046FF}">
      <dgm:prSet/>
      <dgm:spPr/>
      <dgm:t>
        <a:bodyPr/>
        <a:lstStyle/>
        <a:p>
          <a:r>
            <a:rPr lang="en-US"/>
            <a:t>Employs items that are currently popular.</a:t>
          </a:r>
        </a:p>
      </dgm:t>
    </dgm:pt>
    <dgm:pt modelId="{BCDCD2EF-1209-4D5E-A3CE-A6E0F5CA87B3}" type="parTrans" cxnId="{7DB18530-6BC2-4ED1-9946-9224E900F7B8}">
      <dgm:prSet/>
      <dgm:spPr/>
      <dgm:t>
        <a:bodyPr/>
        <a:lstStyle/>
        <a:p>
          <a:endParaRPr lang="en-US"/>
        </a:p>
      </dgm:t>
    </dgm:pt>
    <dgm:pt modelId="{18E8A5E4-911A-448E-AF1A-B1BF3A41F2B3}" type="sibTrans" cxnId="{7DB18530-6BC2-4ED1-9946-9224E900F7B8}">
      <dgm:prSet/>
      <dgm:spPr/>
      <dgm:t>
        <a:bodyPr/>
        <a:lstStyle/>
        <a:p>
          <a:endParaRPr lang="en-US"/>
        </a:p>
      </dgm:t>
    </dgm:pt>
    <dgm:pt modelId="{958D5D00-5CA9-4686-8E24-4E47FAE2B869}" type="pres">
      <dgm:prSet presAssocID="{BC041EB5-CBA3-41E6-BA8A-0A38B281B023}" presName="vert0" presStyleCnt="0">
        <dgm:presLayoutVars>
          <dgm:dir/>
          <dgm:animOne val="branch"/>
          <dgm:animLvl val="lvl"/>
        </dgm:presLayoutVars>
      </dgm:prSet>
      <dgm:spPr/>
    </dgm:pt>
    <dgm:pt modelId="{618DEFED-BF53-4EE9-894B-94C52D321DDC}" type="pres">
      <dgm:prSet presAssocID="{510F588B-F357-41C5-983E-0147CA4E4A70}" presName="thickLine" presStyleLbl="alignNode1" presStyleIdx="0" presStyleCnt="2"/>
      <dgm:spPr/>
    </dgm:pt>
    <dgm:pt modelId="{2ACE012B-9F4A-4693-8BF5-9A3AB302CDC0}" type="pres">
      <dgm:prSet presAssocID="{510F588B-F357-41C5-983E-0147CA4E4A70}" presName="horz1" presStyleCnt="0"/>
      <dgm:spPr/>
    </dgm:pt>
    <dgm:pt modelId="{9585DC5C-596B-423F-A700-795945B49253}" type="pres">
      <dgm:prSet presAssocID="{510F588B-F357-41C5-983E-0147CA4E4A70}" presName="tx1" presStyleLbl="revTx" presStyleIdx="0" presStyleCnt="2"/>
      <dgm:spPr/>
    </dgm:pt>
    <dgm:pt modelId="{6CB41315-B652-4F91-BF05-C8505BC86E21}" type="pres">
      <dgm:prSet presAssocID="{510F588B-F357-41C5-983E-0147CA4E4A70}" presName="vert1" presStyleCnt="0"/>
      <dgm:spPr/>
    </dgm:pt>
    <dgm:pt modelId="{DC26C979-CED9-44CE-877D-3315686C6B0C}" type="pres">
      <dgm:prSet presAssocID="{4C3014A8-CC9A-4281-933B-99C676C046FF}" presName="thickLine" presStyleLbl="alignNode1" presStyleIdx="1" presStyleCnt="2"/>
      <dgm:spPr/>
    </dgm:pt>
    <dgm:pt modelId="{0A233409-45ED-418C-9A56-D12C613D8DC0}" type="pres">
      <dgm:prSet presAssocID="{4C3014A8-CC9A-4281-933B-99C676C046FF}" presName="horz1" presStyleCnt="0"/>
      <dgm:spPr/>
    </dgm:pt>
    <dgm:pt modelId="{B8281D58-0E54-42BF-9403-5533FDA8E79A}" type="pres">
      <dgm:prSet presAssocID="{4C3014A8-CC9A-4281-933B-99C676C046FF}" presName="tx1" presStyleLbl="revTx" presStyleIdx="1" presStyleCnt="2"/>
      <dgm:spPr/>
    </dgm:pt>
    <dgm:pt modelId="{D98A79AA-F219-4BAB-B76B-E12DBAA3D314}" type="pres">
      <dgm:prSet presAssocID="{4C3014A8-CC9A-4281-933B-99C676C046FF}" presName="vert1" presStyleCnt="0"/>
      <dgm:spPr/>
    </dgm:pt>
  </dgm:ptLst>
  <dgm:cxnLst>
    <dgm:cxn modelId="{1E277914-BFF7-47DF-8CE3-3F920653736F}" srcId="{BC041EB5-CBA3-41E6-BA8A-0A38B281B023}" destId="{510F588B-F357-41C5-983E-0147CA4E4A70}" srcOrd="0" destOrd="0" parTransId="{13666AF9-1C31-4D78-91C4-7FF301FEDDC3}" sibTransId="{C5F2C345-92EA-4807-AB90-3B357F84462A}"/>
    <dgm:cxn modelId="{7DB18530-6BC2-4ED1-9946-9224E900F7B8}" srcId="{BC041EB5-CBA3-41E6-BA8A-0A38B281B023}" destId="{4C3014A8-CC9A-4281-933B-99C676C046FF}" srcOrd="1" destOrd="0" parTransId="{BCDCD2EF-1209-4D5E-A3CE-A6E0F5CA87B3}" sibTransId="{18E8A5E4-911A-448E-AF1A-B1BF3A41F2B3}"/>
    <dgm:cxn modelId="{31E16433-3E59-4D32-92DF-9FDBD7C7A288}" type="presOf" srcId="{BC041EB5-CBA3-41E6-BA8A-0A38B281B023}" destId="{958D5D00-5CA9-4686-8E24-4E47FAE2B869}" srcOrd="0" destOrd="0" presId="urn:microsoft.com/office/officeart/2008/layout/LinedList"/>
    <dgm:cxn modelId="{D9C60466-4D66-4387-AF67-ABFFF2C8BEAF}" type="presOf" srcId="{510F588B-F357-41C5-983E-0147CA4E4A70}" destId="{9585DC5C-596B-423F-A700-795945B49253}" srcOrd="0" destOrd="0" presId="urn:microsoft.com/office/officeart/2008/layout/LinedList"/>
    <dgm:cxn modelId="{DB30FD74-05C9-465D-88CD-A0C30F95DF48}" type="presOf" srcId="{4C3014A8-CC9A-4281-933B-99C676C046FF}" destId="{B8281D58-0E54-42BF-9403-5533FDA8E79A}" srcOrd="0" destOrd="0" presId="urn:microsoft.com/office/officeart/2008/layout/LinedList"/>
    <dgm:cxn modelId="{2F26CDB7-65F5-494B-960A-E4AD5B5F364E}" type="presParOf" srcId="{958D5D00-5CA9-4686-8E24-4E47FAE2B869}" destId="{618DEFED-BF53-4EE9-894B-94C52D321DDC}" srcOrd="0" destOrd="0" presId="urn:microsoft.com/office/officeart/2008/layout/LinedList"/>
    <dgm:cxn modelId="{229CCD12-8D28-4E70-B24A-5640BDD820C6}" type="presParOf" srcId="{958D5D00-5CA9-4686-8E24-4E47FAE2B869}" destId="{2ACE012B-9F4A-4693-8BF5-9A3AB302CDC0}" srcOrd="1" destOrd="0" presId="urn:microsoft.com/office/officeart/2008/layout/LinedList"/>
    <dgm:cxn modelId="{5E69EFA5-3B9E-460C-8216-D63B1A878EFB}" type="presParOf" srcId="{2ACE012B-9F4A-4693-8BF5-9A3AB302CDC0}" destId="{9585DC5C-596B-423F-A700-795945B49253}" srcOrd="0" destOrd="0" presId="urn:microsoft.com/office/officeart/2008/layout/LinedList"/>
    <dgm:cxn modelId="{9B5E0213-0BCC-4CDA-81C9-262581FA9CDB}" type="presParOf" srcId="{2ACE012B-9F4A-4693-8BF5-9A3AB302CDC0}" destId="{6CB41315-B652-4F91-BF05-C8505BC86E21}" srcOrd="1" destOrd="0" presId="urn:microsoft.com/office/officeart/2008/layout/LinedList"/>
    <dgm:cxn modelId="{A10F7A36-C5E1-4471-A9DE-2965B537DAD7}" type="presParOf" srcId="{958D5D00-5CA9-4686-8E24-4E47FAE2B869}" destId="{DC26C979-CED9-44CE-877D-3315686C6B0C}" srcOrd="2" destOrd="0" presId="urn:microsoft.com/office/officeart/2008/layout/LinedList"/>
    <dgm:cxn modelId="{D57BC07E-9D68-411F-9806-7CD1BCB77CA5}" type="presParOf" srcId="{958D5D00-5CA9-4686-8E24-4E47FAE2B869}" destId="{0A233409-45ED-418C-9A56-D12C613D8DC0}" srcOrd="3" destOrd="0" presId="urn:microsoft.com/office/officeart/2008/layout/LinedList"/>
    <dgm:cxn modelId="{3BF50C8C-7D5E-40BA-93D4-C2702A382F8F}" type="presParOf" srcId="{0A233409-45ED-418C-9A56-D12C613D8DC0}" destId="{B8281D58-0E54-42BF-9403-5533FDA8E79A}" srcOrd="0" destOrd="0" presId="urn:microsoft.com/office/officeart/2008/layout/LinedList"/>
    <dgm:cxn modelId="{2231F0A3-1071-48DA-BD62-0F43FEB77219}" type="presParOf" srcId="{0A233409-45ED-418C-9A56-D12C613D8DC0}" destId="{D98A79AA-F219-4BAB-B76B-E12DBAA3D3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13ED9-27F9-4D8B-97F9-C7E6D29BF0E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1BD8F-5E59-4867-9B04-02CE79DEA2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techniques are designed to fill in the gaps in a user-item association matrix</a:t>
          </a:r>
        </a:p>
      </dgm:t>
    </dgm:pt>
    <dgm:pt modelId="{91D26676-980E-4F77-B8F5-1DC41E9BDCAB}" type="parTrans" cxnId="{34824943-525D-4127-8CEE-6A058BF49A77}">
      <dgm:prSet/>
      <dgm:spPr/>
      <dgm:t>
        <a:bodyPr/>
        <a:lstStyle/>
        <a:p>
          <a:endParaRPr lang="en-US"/>
        </a:p>
      </dgm:t>
    </dgm:pt>
    <dgm:pt modelId="{F8B51E1D-EED4-448D-9D05-62D294F6301C}" type="sibTrans" cxnId="{34824943-525D-4127-8CEE-6A058BF49A77}">
      <dgm:prSet/>
      <dgm:spPr/>
      <dgm:t>
        <a:bodyPr/>
        <a:lstStyle/>
        <a:p>
          <a:endParaRPr lang="en-US"/>
        </a:p>
      </dgm:t>
    </dgm:pt>
    <dgm:pt modelId="{2E5277DA-E652-406B-B4ED-9F547EAA49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predicts how someone would evaluate an item based on prior item evaluations from like people.</a:t>
          </a:r>
        </a:p>
      </dgm:t>
    </dgm:pt>
    <dgm:pt modelId="{644F58A9-66E1-40F7-8F57-2CA6350D3467}" type="parTrans" cxnId="{72BB1A48-C226-4EA6-A891-4ACC3CF235BD}">
      <dgm:prSet/>
      <dgm:spPr/>
      <dgm:t>
        <a:bodyPr/>
        <a:lstStyle/>
        <a:p>
          <a:endParaRPr lang="en-US"/>
        </a:p>
      </dgm:t>
    </dgm:pt>
    <dgm:pt modelId="{0B14949A-8576-49F0-9786-0F04B3870568}" type="sibTrans" cxnId="{72BB1A48-C226-4EA6-A891-4ACC3CF235BD}">
      <dgm:prSet/>
      <dgm:spPr/>
      <dgm:t>
        <a:bodyPr/>
        <a:lstStyle/>
        <a:p>
          <a:endParaRPr lang="en-US"/>
        </a:p>
      </dgm:t>
    </dgm:pt>
    <dgm:pt modelId="{F9DBBECA-B1D9-4EC9-A394-21B2F2F1DBDD}" type="pres">
      <dgm:prSet presAssocID="{7FC13ED9-27F9-4D8B-97F9-C7E6D29BF0EB}" presName="root" presStyleCnt="0">
        <dgm:presLayoutVars>
          <dgm:dir/>
          <dgm:resizeHandles val="exact"/>
        </dgm:presLayoutVars>
      </dgm:prSet>
      <dgm:spPr/>
    </dgm:pt>
    <dgm:pt modelId="{C95A706E-A814-400F-8CCB-65A6890AF349}" type="pres">
      <dgm:prSet presAssocID="{89C1BD8F-5E59-4867-9B04-02CE79DEA233}" presName="compNode" presStyleCnt="0"/>
      <dgm:spPr/>
    </dgm:pt>
    <dgm:pt modelId="{E5D5D271-57B8-47D8-AEFF-A7AC98B68E9E}" type="pres">
      <dgm:prSet presAssocID="{89C1BD8F-5E59-4867-9B04-02CE79DEA233}" presName="iconBgRect" presStyleLbl="bgShp" presStyleIdx="0" presStyleCnt="2"/>
      <dgm:spPr/>
    </dgm:pt>
    <dgm:pt modelId="{73413C4E-58C3-4717-8765-CEA54259ABC4}" type="pres">
      <dgm:prSet presAssocID="{89C1BD8F-5E59-4867-9B04-02CE79DEA2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1E9EACA5-C119-4D6F-90B2-E3F8EE8C320B}" type="pres">
      <dgm:prSet presAssocID="{89C1BD8F-5E59-4867-9B04-02CE79DEA233}" presName="spaceRect" presStyleCnt="0"/>
      <dgm:spPr/>
    </dgm:pt>
    <dgm:pt modelId="{51EF7102-1CDC-47EE-9D59-CA581DA46BAE}" type="pres">
      <dgm:prSet presAssocID="{89C1BD8F-5E59-4867-9B04-02CE79DEA233}" presName="textRect" presStyleLbl="revTx" presStyleIdx="0" presStyleCnt="2">
        <dgm:presLayoutVars>
          <dgm:chMax val="1"/>
          <dgm:chPref val="1"/>
        </dgm:presLayoutVars>
      </dgm:prSet>
      <dgm:spPr/>
    </dgm:pt>
    <dgm:pt modelId="{F0B99BE5-3F55-4AFD-BCAD-49EAC90C8B2F}" type="pres">
      <dgm:prSet presAssocID="{F8B51E1D-EED4-448D-9D05-62D294F6301C}" presName="sibTrans" presStyleCnt="0"/>
      <dgm:spPr/>
    </dgm:pt>
    <dgm:pt modelId="{1DD557FC-5412-4666-8C40-85343C630A80}" type="pres">
      <dgm:prSet presAssocID="{2E5277DA-E652-406B-B4ED-9F547EAA493C}" presName="compNode" presStyleCnt="0"/>
      <dgm:spPr/>
    </dgm:pt>
    <dgm:pt modelId="{5852FCEC-E710-4B0E-B111-CA0336CDC84B}" type="pres">
      <dgm:prSet presAssocID="{2E5277DA-E652-406B-B4ED-9F547EAA493C}" presName="iconBgRect" presStyleLbl="bgShp" presStyleIdx="1" presStyleCnt="2"/>
      <dgm:spPr/>
    </dgm:pt>
    <dgm:pt modelId="{0330EB2C-BA59-4C70-B1BB-F9D4D38EB8A1}" type="pres">
      <dgm:prSet presAssocID="{2E5277DA-E652-406B-B4ED-9F547EAA49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68ECA35-FBB3-42F3-976F-8ED8145545EB}" type="pres">
      <dgm:prSet presAssocID="{2E5277DA-E652-406B-B4ED-9F547EAA493C}" presName="spaceRect" presStyleCnt="0"/>
      <dgm:spPr/>
    </dgm:pt>
    <dgm:pt modelId="{B4EC1A8B-719D-40B8-8FF3-E91ADB6554EC}" type="pres">
      <dgm:prSet presAssocID="{2E5277DA-E652-406B-B4ED-9F547EAA49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824943-525D-4127-8CEE-6A058BF49A77}" srcId="{7FC13ED9-27F9-4D8B-97F9-C7E6D29BF0EB}" destId="{89C1BD8F-5E59-4867-9B04-02CE79DEA233}" srcOrd="0" destOrd="0" parTransId="{91D26676-980E-4F77-B8F5-1DC41E9BDCAB}" sibTransId="{F8B51E1D-EED4-448D-9D05-62D294F6301C}"/>
    <dgm:cxn modelId="{72BB1A48-C226-4EA6-A891-4ACC3CF235BD}" srcId="{7FC13ED9-27F9-4D8B-97F9-C7E6D29BF0EB}" destId="{2E5277DA-E652-406B-B4ED-9F547EAA493C}" srcOrd="1" destOrd="0" parTransId="{644F58A9-66E1-40F7-8F57-2CA6350D3467}" sibTransId="{0B14949A-8576-49F0-9786-0F04B3870568}"/>
    <dgm:cxn modelId="{14102092-9FC1-4A19-992F-0F10FE9B6C7E}" type="presOf" srcId="{2E5277DA-E652-406B-B4ED-9F547EAA493C}" destId="{B4EC1A8B-719D-40B8-8FF3-E91ADB6554EC}" srcOrd="0" destOrd="0" presId="urn:microsoft.com/office/officeart/2018/5/layout/IconCircleLabelList"/>
    <dgm:cxn modelId="{3363C2BC-2452-4862-9EAA-D0CC592A3C8F}" type="presOf" srcId="{7FC13ED9-27F9-4D8B-97F9-C7E6D29BF0EB}" destId="{F9DBBECA-B1D9-4EC9-A394-21B2F2F1DBDD}" srcOrd="0" destOrd="0" presId="urn:microsoft.com/office/officeart/2018/5/layout/IconCircleLabelList"/>
    <dgm:cxn modelId="{37DEA4CE-6451-4724-9F7E-14E28BEB12ED}" type="presOf" srcId="{89C1BD8F-5E59-4867-9B04-02CE79DEA233}" destId="{51EF7102-1CDC-47EE-9D59-CA581DA46BAE}" srcOrd="0" destOrd="0" presId="urn:microsoft.com/office/officeart/2018/5/layout/IconCircleLabelList"/>
    <dgm:cxn modelId="{69D42DFB-81E8-4EDC-8188-597AB0B07037}" type="presParOf" srcId="{F9DBBECA-B1D9-4EC9-A394-21B2F2F1DBDD}" destId="{C95A706E-A814-400F-8CCB-65A6890AF349}" srcOrd="0" destOrd="0" presId="urn:microsoft.com/office/officeart/2018/5/layout/IconCircleLabelList"/>
    <dgm:cxn modelId="{6D02BF2C-BE2E-4687-BD02-7AB074331771}" type="presParOf" srcId="{C95A706E-A814-400F-8CCB-65A6890AF349}" destId="{E5D5D271-57B8-47D8-AEFF-A7AC98B68E9E}" srcOrd="0" destOrd="0" presId="urn:microsoft.com/office/officeart/2018/5/layout/IconCircleLabelList"/>
    <dgm:cxn modelId="{22478E99-379B-4242-BBB3-E25B89F324D6}" type="presParOf" srcId="{C95A706E-A814-400F-8CCB-65A6890AF349}" destId="{73413C4E-58C3-4717-8765-CEA54259ABC4}" srcOrd="1" destOrd="0" presId="urn:microsoft.com/office/officeart/2018/5/layout/IconCircleLabelList"/>
    <dgm:cxn modelId="{127778CC-92F2-4147-BDAD-CDDE714BF4E4}" type="presParOf" srcId="{C95A706E-A814-400F-8CCB-65A6890AF349}" destId="{1E9EACA5-C119-4D6F-90B2-E3F8EE8C320B}" srcOrd="2" destOrd="0" presId="urn:microsoft.com/office/officeart/2018/5/layout/IconCircleLabelList"/>
    <dgm:cxn modelId="{52AFFB43-6F7E-4458-86FC-9D689C5183BE}" type="presParOf" srcId="{C95A706E-A814-400F-8CCB-65A6890AF349}" destId="{51EF7102-1CDC-47EE-9D59-CA581DA46BAE}" srcOrd="3" destOrd="0" presId="urn:microsoft.com/office/officeart/2018/5/layout/IconCircleLabelList"/>
    <dgm:cxn modelId="{E40D5801-1E28-4B27-BC0E-C64BCAA6677A}" type="presParOf" srcId="{F9DBBECA-B1D9-4EC9-A394-21B2F2F1DBDD}" destId="{F0B99BE5-3F55-4AFD-BCAD-49EAC90C8B2F}" srcOrd="1" destOrd="0" presId="urn:microsoft.com/office/officeart/2018/5/layout/IconCircleLabelList"/>
    <dgm:cxn modelId="{96E3F0CA-6FAF-4F7E-8910-54C099A50625}" type="presParOf" srcId="{F9DBBECA-B1D9-4EC9-A394-21B2F2F1DBDD}" destId="{1DD557FC-5412-4666-8C40-85343C630A80}" srcOrd="2" destOrd="0" presId="urn:microsoft.com/office/officeart/2018/5/layout/IconCircleLabelList"/>
    <dgm:cxn modelId="{27BDAC45-53F5-4554-AFBC-ADA593CFD138}" type="presParOf" srcId="{1DD557FC-5412-4666-8C40-85343C630A80}" destId="{5852FCEC-E710-4B0E-B111-CA0336CDC84B}" srcOrd="0" destOrd="0" presId="urn:microsoft.com/office/officeart/2018/5/layout/IconCircleLabelList"/>
    <dgm:cxn modelId="{48F80A3B-9F00-4183-BAFD-BD0A858301CF}" type="presParOf" srcId="{1DD557FC-5412-4666-8C40-85343C630A80}" destId="{0330EB2C-BA59-4C70-B1BB-F9D4D38EB8A1}" srcOrd="1" destOrd="0" presId="urn:microsoft.com/office/officeart/2018/5/layout/IconCircleLabelList"/>
    <dgm:cxn modelId="{B2833D46-363D-402E-8395-8E5F6EDF6F6C}" type="presParOf" srcId="{1DD557FC-5412-4666-8C40-85343C630A80}" destId="{A68ECA35-FBB3-42F3-976F-8ED8145545EB}" srcOrd="2" destOrd="0" presId="urn:microsoft.com/office/officeart/2018/5/layout/IconCircleLabelList"/>
    <dgm:cxn modelId="{B02F9AC9-7123-4298-9B80-64052574B29B}" type="presParOf" srcId="{1DD557FC-5412-4666-8C40-85343C630A80}" destId="{B4EC1A8B-719D-40B8-8FF3-E91ADB6554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4DE2D-3103-47EA-AB31-6E57733E35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C7C342-9983-41BF-A1F9-A0B19D876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Model-based CF technique builds model by using existing relationships of users and items and learns the model to predict accurately. </a:t>
          </a:r>
        </a:p>
      </dgm:t>
    </dgm:pt>
    <dgm:pt modelId="{0A0E2D8A-1660-41B0-BF70-C0C922573D73}" type="parTrans" cxnId="{07CCA41B-2A10-4DDC-91A2-87CD961A0D30}">
      <dgm:prSet/>
      <dgm:spPr/>
      <dgm:t>
        <a:bodyPr/>
        <a:lstStyle/>
        <a:p>
          <a:endParaRPr lang="en-US"/>
        </a:p>
      </dgm:t>
    </dgm:pt>
    <dgm:pt modelId="{14B45BDB-2575-4E09-8B9F-8BECFB567606}" type="sibTrans" cxnId="{07CCA41B-2A10-4DDC-91A2-87CD961A0D30}">
      <dgm:prSet/>
      <dgm:spPr/>
      <dgm:t>
        <a:bodyPr/>
        <a:lstStyle/>
        <a:p>
          <a:endParaRPr lang="en-US"/>
        </a:p>
      </dgm:t>
    </dgm:pt>
    <dgm:pt modelId="{1274AEC1-3231-45AA-B4DE-43D428C80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Popular model-based techniques: Singular Value Decomposition (SVD), Matrix Factorization (MF), clustering, Bayesian networks etc.</a:t>
          </a:r>
        </a:p>
      </dgm:t>
    </dgm:pt>
    <dgm:pt modelId="{4FA2635E-7E2C-4EC9-9CBB-585E1DC887BC}" type="parTrans" cxnId="{E6991A30-C68D-4319-9248-280D640444EC}">
      <dgm:prSet/>
      <dgm:spPr/>
      <dgm:t>
        <a:bodyPr/>
        <a:lstStyle/>
        <a:p>
          <a:endParaRPr lang="en-US"/>
        </a:p>
      </dgm:t>
    </dgm:pt>
    <dgm:pt modelId="{17D52BE3-B66D-4FD1-9A74-318B81B7D174}" type="sibTrans" cxnId="{E6991A30-C68D-4319-9248-280D640444EC}">
      <dgm:prSet/>
      <dgm:spPr/>
      <dgm:t>
        <a:bodyPr/>
        <a:lstStyle/>
        <a:p>
          <a:endParaRPr lang="en-US"/>
        </a:p>
      </dgm:t>
    </dgm:pt>
    <dgm:pt modelId="{0D915560-20CB-4174-9CD9-4878E6CD7E76}" type="pres">
      <dgm:prSet presAssocID="{A584DE2D-3103-47EA-AB31-6E57733E3509}" presName="root" presStyleCnt="0">
        <dgm:presLayoutVars>
          <dgm:dir/>
          <dgm:resizeHandles val="exact"/>
        </dgm:presLayoutVars>
      </dgm:prSet>
      <dgm:spPr/>
    </dgm:pt>
    <dgm:pt modelId="{33C61331-EFDE-4EE3-9776-0E347ED72263}" type="pres">
      <dgm:prSet presAssocID="{A5C7C342-9983-41BF-A1F9-A0B19D876F5C}" presName="compNode" presStyleCnt="0"/>
      <dgm:spPr/>
    </dgm:pt>
    <dgm:pt modelId="{35B35B6F-4457-4E5A-BD04-168AC3779286}" type="pres">
      <dgm:prSet presAssocID="{A5C7C342-9983-41BF-A1F9-A0B19D876F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E7D415E-9DE9-4891-B674-F640C87BD0C3}" type="pres">
      <dgm:prSet presAssocID="{A5C7C342-9983-41BF-A1F9-A0B19D876F5C}" presName="spaceRect" presStyleCnt="0"/>
      <dgm:spPr/>
    </dgm:pt>
    <dgm:pt modelId="{691916B7-92BF-4E4F-8610-8B4D6146F9E5}" type="pres">
      <dgm:prSet presAssocID="{A5C7C342-9983-41BF-A1F9-A0B19D876F5C}" presName="textRect" presStyleLbl="revTx" presStyleIdx="0" presStyleCnt="2">
        <dgm:presLayoutVars>
          <dgm:chMax val="1"/>
          <dgm:chPref val="1"/>
        </dgm:presLayoutVars>
      </dgm:prSet>
      <dgm:spPr/>
    </dgm:pt>
    <dgm:pt modelId="{039AE4FD-C368-4D81-ADAD-C42776A523D5}" type="pres">
      <dgm:prSet presAssocID="{14B45BDB-2575-4E09-8B9F-8BECFB567606}" presName="sibTrans" presStyleCnt="0"/>
      <dgm:spPr/>
    </dgm:pt>
    <dgm:pt modelId="{C195C165-5DDF-4A2A-A1B8-D018EF97394A}" type="pres">
      <dgm:prSet presAssocID="{1274AEC1-3231-45AA-B4DE-43D428C80073}" presName="compNode" presStyleCnt="0"/>
      <dgm:spPr/>
    </dgm:pt>
    <dgm:pt modelId="{79126251-A54F-4878-966D-E62A109773C4}" type="pres">
      <dgm:prSet presAssocID="{1274AEC1-3231-45AA-B4DE-43D428C800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2541E8C-9B62-4C05-9F25-0AAA76739653}" type="pres">
      <dgm:prSet presAssocID="{1274AEC1-3231-45AA-B4DE-43D428C80073}" presName="spaceRect" presStyleCnt="0"/>
      <dgm:spPr/>
    </dgm:pt>
    <dgm:pt modelId="{2F0E1187-8495-41CE-A4B7-05AA6B5EA86D}" type="pres">
      <dgm:prSet presAssocID="{1274AEC1-3231-45AA-B4DE-43D428C800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CCA41B-2A10-4DDC-91A2-87CD961A0D30}" srcId="{A584DE2D-3103-47EA-AB31-6E57733E3509}" destId="{A5C7C342-9983-41BF-A1F9-A0B19D876F5C}" srcOrd="0" destOrd="0" parTransId="{0A0E2D8A-1660-41B0-BF70-C0C922573D73}" sibTransId="{14B45BDB-2575-4E09-8B9F-8BECFB567606}"/>
    <dgm:cxn modelId="{CFC48B22-AE96-4BC3-86BF-C396A6CFB6D1}" type="presOf" srcId="{A5C7C342-9983-41BF-A1F9-A0B19D876F5C}" destId="{691916B7-92BF-4E4F-8610-8B4D6146F9E5}" srcOrd="0" destOrd="0" presId="urn:microsoft.com/office/officeart/2018/2/layout/IconLabelList"/>
    <dgm:cxn modelId="{E6991A30-C68D-4319-9248-280D640444EC}" srcId="{A584DE2D-3103-47EA-AB31-6E57733E3509}" destId="{1274AEC1-3231-45AA-B4DE-43D428C80073}" srcOrd="1" destOrd="0" parTransId="{4FA2635E-7E2C-4EC9-9CBB-585E1DC887BC}" sibTransId="{17D52BE3-B66D-4FD1-9A74-318B81B7D174}"/>
    <dgm:cxn modelId="{A1F5696A-13CA-4B2F-8432-6634CC484D67}" type="presOf" srcId="{1274AEC1-3231-45AA-B4DE-43D428C80073}" destId="{2F0E1187-8495-41CE-A4B7-05AA6B5EA86D}" srcOrd="0" destOrd="0" presId="urn:microsoft.com/office/officeart/2018/2/layout/IconLabelList"/>
    <dgm:cxn modelId="{53D04873-2DE3-4E85-BF8C-FDEDD342DD59}" type="presOf" srcId="{A584DE2D-3103-47EA-AB31-6E57733E3509}" destId="{0D915560-20CB-4174-9CD9-4878E6CD7E76}" srcOrd="0" destOrd="0" presId="urn:microsoft.com/office/officeart/2018/2/layout/IconLabelList"/>
    <dgm:cxn modelId="{CE5139BC-09F1-4203-9FA9-9CC3BCB386E9}" type="presParOf" srcId="{0D915560-20CB-4174-9CD9-4878E6CD7E76}" destId="{33C61331-EFDE-4EE3-9776-0E347ED72263}" srcOrd="0" destOrd="0" presId="urn:microsoft.com/office/officeart/2018/2/layout/IconLabelList"/>
    <dgm:cxn modelId="{78317542-2C42-4DCD-98F9-EDA939F3AE56}" type="presParOf" srcId="{33C61331-EFDE-4EE3-9776-0E347ED72263}" destId="{35B35B6F-4457-4E5A-BD04-168AC3779286}" srcOrd="0" destOrd="0" presId="urn:microsoft.com/office/officeart/2018/2/layout/IconLabelList"/>
    <dgm:cxn modelId="{FE4717D8-2527-439C-B552-66DBD7ACD466}" type="presParOf" srcId="{33C61331-EFDE-4EE3-9776-0E347ED72263}" destId="{AE7D415E-9DE9-4891-B674-F640C87BD0C3}" srcOrd="1" destOrd="0" presId="urn:microsoft.com/office/officeart/2018/2/layout/IconLabelList"/>
    <dgm:cxn modelId="{36BB4E5E-F36E-4233-BEDE-7B23FA7BC769}" type="presParOf" srcId="{33C61331-EFDE-4EE3-9776-0E347ED72263}" destId="{691916B7-92BF-4E4F-8610-8B4D6146F9E5}" srcOrd="2" destOrd="0" presId="urn:microsoft.com/office/officeart/2018/2/layout/IconLabelList"/>
    <dgm:cxn modelId="{609E7279-F849-4E95-8A40-E3E7BEA51146}" type="presParOf" srcId="{0D915560-20CB-4174-9CD9-4878E6CD7E76}" destId="{039AE4FD-C368-4D81-ADAD-C42776A523D5}" srcOrd="1" destOrd="0" presId="urn:microsoft.com/office/officeart/2018/2/layout/IconLabelList"/>
    <dgm:cxn modelId="{E850D22A-D6E4-41D8-BDEF-41EA6062BD33}" type="presParOf" srcId="{0D915560-20CB-4174-9CD9-4878E6CD7E76}" destId="{C195C165-5DDF-4A2A-A1B8-D018EF97394A}" srcOrd="2" destOrd="0" presId="urn:microsoft.com/office/officeart/2018/2/layout/IconLabelList"/>
    <dgm:cxn modelId="{D63F3F34-7B71-4E78-9CBF-B8E73A326483}" type="presParOf" srcId="{C195C165-5DDF-4A2A-A1B8-D018EF97394A}" destId="{79126251-A54F-4878-966D-E62A109773C4}" srcOrd="0" destOrd="0" presId="urn:microsoft.com/office/officeart/2018/2/layout/IconLabelList"/>
    <dgm:cxn modelId="{0C7A5A9F-3509-46AE-979B-E1296C003822}" type="presParOf" srcId="{C195C165-5DDF-4A2A-A1B8-D018EF97394A}" destId="{12541E8C-9B62-4C05-9F25-0AAA76739653}" srcOrd="1" destOrd="0" presId="urn:microsoft.com/office/officeart/2018/2/layout/IconLabelList"/>
    <dgm:cxn modelId="{4C54D9ED-ABB5-49F8-BA82-6916306D731B}" type="presParOf" srcId="{C195C165-5DDF-4A2A-A1B8-D018EF97394A}" destId="{2F0E1187-8495-41CE-A4B7-05AA6B5EA8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EECF3E-D9D1-49E9-AB80-1B611357536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7ACE3A-E2C8-4057-871B-CCEE99067C24}">
      <dgm:prSet/>
      <dgm:spPr/>
      <dgm:t>
        <a:bodyPr/>
        <a:lstStyle/>
        <a:p>
          <a:r>
            <a:rPr lang="en-US"/>
            <a:t>Numpy</a:t>
          </a:r>
        </a:p>
      </dgm:t>
    </dgm:pt>
    <dgm:pt modelId="{F20E9A46-F3E1-43F5-A579-490B6F1D17EF}" type="parTrans" cxnId="{F66A19A6-B693-4B71-A03A-86033164ACDB}">
      <dgm:prSet/>
      <dgm:spPr/>
      <dgm:t>
        <a:bodyPr/>
        <a:lstStyle/>
        <a:p>
          <a:endParaRPr lang="en-US"/>
        </a:p>
      </dgm:t>
    </dgm:pt>
    <dgm:pt modelId="{E2A042D5-08BC-4F6C-8248-4A9930A084DE}" type="sibTrans" cxnId="{F66A19A6-B693-4B71-A03A-86033164ACDB}">
      <dgm:prSet/>
      <dgm:spPr/>
      <dgm:t>
        <a:bodyPr/>
        <a:lstStyle/>
        <a:p>
          <a:endParaRPr lang="en-US"/>
        </a:p>
      </dgm:t>
    </dgm:pt>
    <dgm:pt modelId="{DB6CB666-EEEC-4002-B50E-5AD6891EF8D0}">
      <dgm:prSet/>
      <dgm:spPr/>
      <dgm:t>
        <a:bodyPr/>
        <a:lstStyle/>
        <a:p>
          <a:r>
            <a:rPr lang="en-US"/>
            <a:t>Pandas</a:t>
          </a:r>
        </a:p>
      </dgm:t>
    </dgm:pt>
    <dgm:pt modelId="{F38104D0-C951-41BF-9F24-70CAF2F6D283}" type="parTrans" cxnId="{FA54B38E-ECA8-43E8-A171-4A97FDC75A5C}">
      <dgm:prSet/>
      <dgm:spPr/>
      <dgm:t>
        <a:bodyPr/>
        <a:lstStyle/>
        <a:p>
          <a:endParaRPr lang="en-US"/>
        </a:p>
      </dgm:t>
    </dgm:pt>
    <dgm:pt modelId="{12DE2993-316B-4CB9-B86E-93FC6A2FADC5}" type="sibTrans" cxnId="{FA54B38E-ECA8-43E8-A171-4A97FDC75A5C}">
      <dgm:prSet/>
      <dgm:spPr/>
      <dgm:t>
        <a:bodyPr/>
        <a:lstStyle/>
        <a:p>
          <a:endParaRPr lang="en-US"/>
        </a:p>
      </dgm:t>
    </dgm:pt>
    <dgm:pt modelId="{C3A54D1B-AC8C-4C26-9044-1D7555E62118}">
      <dgm:prSet/>
      <dgm:spPr/>
      <dgm:t>
        <a:bodyPr/>
        <a:lstStyle/>
        <a:p>
          <a:r>
            <a:rPr lang="en-US"/>
            <a:t>Seaborn</a:t>
          </a:r>
        </a:p>
      </dgm:t>
    </dgm:pt>
    <dgm:pt modelId="{3E5A9729-468A-4CDF-9EDA-E068166B4856}" type="parTrans" cxnId="{F829C582-2D5E-4B9E-824D-F510AE1FCD6A}">
      <dgm:prSet/>
      <dgm:spPr/>
      <dgm:t>
        <a:bodyPr/>
        <a:lstStyle/>
        <a:p>
          <a:endParaRPr lang="en-US"/>
        </a:p>
      </dgm:t>
    </dgm:pt>
    <dgm:pt modelId="{8403054A-DC95-4DA6-803F-028EA434B740}" type="sibTrans" cxnId="{F829C582-2D5E-4B9E-824D-F510AE1FCD6A}">
      <dgm:prSet/>
      <dgm:spPr/>
      <dgm:t>
        <a:bodyPr/>
        <a:lstStyle/>
        <a:p>
          <a:endParaRPr lang="en-US"/>
        </a:p>
      </dgm:t>
    </dgm:pt>
    <dgm:pt modelId="{D7362C8A-33D9-4BDD-88EA-E6CCC4E230A9}">
      <dgm:prSet/>
      <dgm:spPr/>
      <dgm:t>
        <a:bodyPr/>
        <a:lstStyle/>
        <a:p>
          <a:r>
            <a:rPr lang="en-US"/>
            <a:t>Sklearn</a:t>
          </a:r>
        </a:p>
      </dgm:t>
    </dgm:pt>
    <dgm:pt modelId="{7471D43E-42FC-4071-A5E0-CF21D7F98739}" type="parTrans" cxnId="{23CC0F14-CD56-4765-BF7B-2B78E2CAB5FB}">
      <dgm:prSet/>
      <dgm:spPr/>
      <dgm:t>
        <a:bodyPr/>
        <a:lstStyle/>
        <a:p>
          <a:endParaRPr lang="en-US"/>
        </a:p>
      </dgm:t>
    </dgm:pt>
    <dgm:pt modelId="{6667A941-AAB8-4B66-BE1A-7677ACA83559}" type="sibTrans" cxnId="{23CC0F14-CD56-4765-BF7B-2B78E2CAB5FB}">
      <dgm:prSet/>
      <dgm:spPr/>
      <dgm:t>
        <a:bodyPr/>
        <a:lstStyle/>
        <a:p>
          <a:endParaRPr lang="en-US"/>
        </a:p>
      </dgm:t>
    </dgm:pt>
    <dgm:pt modelId="{D837F5EE-D54E-4D99-9226-92BD7625CF90}">
      <dgm:prSet/>
      <dgm:spPr/>
      <dgm:t>
        <a:bodyPr/>
        <a:lstStyle/>
        <a:p>
          <a:r>
            <a:rPr lang="en-US"/>
            <a:t>Surprise </a:t>
          </a:r>
        </a:p>
      </dgm:t>
    </dgm:pt>
    <dgm:pt modelId="{90D7E031-6379-4465-8834-9D52C2CC39DD}" type="parTrans" cxnId="{FAED36F4-DF4F-4D15-A746-2AE53C4C2192}">
      <dgm:prSet/>
      <dgm:spPr/>
      <dgm:t>
        <a:bodyPr/>
        <a:lstStyle/>
        <a:p>
          <a:endParaRPr lang="en-US"/>
        </a:p>
      </dgm:t>
    </dgm:pt>
    <dgm:pt modelId="{DBD06606-9EF4-41E8-8307-FAE15727B734}" type="sibTrans" cxnId="{FAED36F4-DF4F-4D15-A746-2AE53C4C2192}">
      <dgm:prSet/>
      <dgm:spPr/>
      <dgm:t>
        <a:bodyPr/>
        <a:lstStyle/>
        <a:p>
          <a:endParaRPr lang="en-US"/>
        </a:p>
      </dgm:t>
    </dgm:pt>
    <dgm:pt modelId="{2D82785B-1F35-440E-815D-20A6ECD564E9}" type="pres">
      <dgm:prSet presAssocID="{6BEECF3E-D9D1-49E9-AB80-1B611357536A}" presName="vert0" presStyleCnt="0">
        <dgm:presLayoutVars>
          <dgm:dir/>
          <dgm:animOne val="branch"/>
          <dgm:animLvl val="lvl"/>
        </dgm:presLayoutVars>
      </dgm:prSet>
      <dgm:spPr/>
    </dgm:pt>
    <dgm:pt modelId="{C9048192-7EEF-48CE-A953-7502F54173BC}" type="pres">
      <dgm:prSet presAssocID="{417ACE3A-E2C8-4057-871B-CCEE99067C24}" presName="thickLine" presStyleLbl="alignNode1" presStyleIdx="0" presStyleCnt="5"/>
      <dgm:spPr/>
    </dgm:pt>
    <dgm:pt modelId="{B7F71187-3B6B-4677-B40B-03C9DFAE4B39}" type="pres">
      <dgm:prSet presAssocID="{417ACE3A-E2C8-4057-871B-CCEE99067C24}" presName="horz1" presStyleCnt="0"/>
      <dgm:spPr/>
    </dgm:pt>
    <dgm:pt modelId="{41FD1FDC-D5E2-485B-BB5E-B9128D779EC9}" type="pres">
      <dgm:prSet presAssocID="{417ACE3A-E2C8-4057-871B-CCEE99067C24}" presName="tx1" presStyleLbl="revTx" presStyleIdx="0" presStyleCnt="5"/>
      <dgm:spPr/>
    </dgm:pt>
    <dgm:pt modelId="{4FA16E73-F27F-415F-89E1-74FBF4B31B23}" type="pres">
      <dgm:prSet presAssocID="{417ACE3A-E2C8-4057-871B-CCEE99067C24}" presName="vert1" presStyleCnt="0"/>
      <dgm:spPr/>
    </dgm:pt>
    <dgm:pt modelId="{6C73DD5F-E217-4C2A-9C06-5175D0E7D8BC}" type="pres">
      <dgm:prSet presAssocID="{DB6CB666-EEEC-4002-B50E-5AD6891EF8D0}" presName="thickLine" presStyleLbl="alignNode1" presStyleIdx="1" presStyleCnt="5"/>
      <dgm:spPr/>
    </dgm:pt>
    <dgm:pt modelId="{45B4BCE6-D8C5-47D7-A42C-EE0C6409F1FB}" type="pres">
      <dgm:prSet presAssocID="{DB6CB666-EEEC-4002-B50E-5AD6891EF8D0}" presName="horz1" presStyleCnt="0"/>
      <dgm:spPr/>
    </dgm:pt>
    <dgm:pt modelId="{0FE37619-C63D-4387-BEE3-17F473BCDA5C}" type="pres">
      <dgm:prSet presAssocID="{DB6CB666-EEEC-4002-B50E-5AD6891EF8D0}" presName="tx1" presStyleLbl="revTx" presStyleIdx="1" presStyleCnt="5"/>
      <dgm:spPr/>
    </dgm:pt>
    <dgm:pt modelId="{49A2EFCF-1DA8-4C40-B34C-D1A2D8D196F1}" type="pres">
      <dgm:prSet presAssocID="{DB6CB666-EEEC-4002-B50E-5AD6891EF8D0}" presName="vert1" presStyleCnt="0"/>
      <dgm:spPr/>
    </dgm:pt>
    <dgm:pt modelId="{A0E9E58A-0C87-4C88-B7D3-177ACE187284}" type="pres">
      <dgm:prSet presAssocID="{C3A54D1B-AC8C-4C26-9044-1D7555E62118}" presName="thickLine" presStyleLbl="alignNode1" presStyleIdx="2" presStyleCnt="5"/>
      <dgm:spPr/>
    </dgm:pt>
    <dgm:pt modelId="{C1BA5D9A-DBF3-4AE3-A9ED-2E5476B4EE7F}" type="pres">
      <dgm:prSet presAssocID="{C3A54D1B-AC8C-4C26-9044-1D7555E62118}" presName="horz1" presStyleCnt="0"/>
      <dgm:spPr/>
    </dgm:pt>
    <dgm:pt modelId="{CBB06C89-4DA4-4FEE-ABA0-FB235D482DC1}" type="pres">
      <dgm:prSet presAssocID="{C3A54D1B-AC8C-4C26-9044-1D7555E62118}" presName="tx1" presStyleLbl="revTx" presStyleIdx="2" presStyleCnt="5"/>
      <dgm:spPr/>
    </dgm:pt>
    <dgm:pt modelId="{2E908854-3F39-42C0-B862-8DD378CA7A55}" type="pres">
      <dgm:prSet presAssocID="{C3A54D1B-AC8C-4C26-9044-1D7555E62118}" presName="vert1" presStyleCnt="0"/>
      <dgm:spPr/>
    </dgm:pt>
    <dgm:pt modelId="{1E3E46A4-73CC-4CBF-A8F8-226FC895E547}" type="pres">
      <dgm:prSet presAssocID="{D7362C8A-33D9-4BDD-88EA-E6CCC4E230A9}" presName="thickLine" presStyleLbl="alignNode1" presStyleIdx="3" presStyleCnt="5"/>
      <dgm:spPr/>
    </dgm:pt>
    <dgm:pt modelId="{1239C42E-C9E4-490B-BC9C-47BD1A8C3A51}" type="pres">
      <dgm:prSet presAssocID="{D7362C8A-33D9-4BDD-88EA-E6CCC4E230A9}" presName="horz1" presStyleCnt="0"/>
      <dgm:spPr/>
    </dgm:pt>
    <dgm:pt modelId="{CF74DFAD-28A2-4908-882E-0C4D2258D7C3}" type="pres">
      <dgm:prSet presAssocID="{D7362C8A-33D9-4BDD-88EA-E6CCC4E230A9}" presName="tx1" presStyleLbl="revTx" presStyleIdx="3" presStyleCnt="5"/>
      <dgm:spPr/>
    </dgm:pt>
    <dgm:pt modelId="{23429602-6BF6-4DC3-9E5B-72C1C4DE5544}" type="pres">
      <dgm:prSet presAssocID="{D7362C8A-33D9-4BDD-88EA-E6CCC4E230A9}" presName="vert1" presStyleCnt="0"/>
      <dgm:spPr/>
    </dgm:pt>
    <dgm:pt modelId="{D6723396-A94F-4477-A89C-CEA7344BC0CD}" type="pres">
      <dgm:prSet presAssocID="{D837F5EE-D54E-4D99-9226-92BD7625CF90}" presName="thickLine" presStyleLbl="alignNode1" presStyleIdx="4" presStyleCnt="5"/>
      <dgm:spPr/>
    </dgm:pt>
    <dgm:pt modelId="{12CAEDD4-2D46-443A-BD18-BA3DDD675170}" type="pres">
      <dgm:prSet presAssocID="{D837F5EE-D54E-4D99-9226-92BD7625CF90}" presName="horz1" presStyleCnt="0"/>
      <dgm:spPr/>
    </dgm:pt>
    <dgm:pt modelId="{2CFAA0D7-5C4D-48F6-A365-7DB5CAF55234}" type="pres">
      <dgm:prSet presAssocID="{D837F5EE-D54E-4D99-9226-92BD7625CF90}" presName="tx1" presStyleLbl="revTx" presStyleIdx="4" presStyleCnt="5"/>
      <dgm:spPr/>
    </dgm:pt>
    <dgm:pt modelId="{7EFA0402-696B-443A-928D-1AEA096AD9B5}" type="pres">
      <dgm:prSet presAssocID="{D837F5EE-D54E-4D99-9226-92BD7625CF90}" presName="vert1" presStyleCnt="0"/>
      <dgm:spPr/>
    </dgm:pt>
  </dgm:ptLst>
  <dgm:cxnLst>
    <dgm:cxn modelId="{23CC0F14-CD56-4765-BF7B-2B78E2CAB5FB}" srcId="{6BEECF3E-D9D1-49E9-AB80-1B611357536A}" destId="{D7362C8A-33D9-4BDD-88EA-E6CCC4E230A9}" srcOrd="3" destOrd="0" parTransId="{7471D43E-42FC-4071-A5E0-CF21D7F98739}" sibTransId="{6667A941-AAB8-4B66-BE1A-7677ACA83559}"/>
    <dgm:cxn modelId="{FE0DE625-8EA6-4E43-87C0-0830AED71BFC}" type="presOf" srcId="{C3A54D1B-AC8C-4C26-9044-1D7555E62118}" destId="{CBB06C89-4DA4-4FEE-ABA0-FB235D482DC1}" srcOrd="0" destOrd="0" presId="urn:microsoft.com/office/officeart/2008/layout/LinedList"/>
    <dgm:cxn modelId="{6774A438-3554-41C8-A2DF-EFC44B6A016C}" type="presOf" srcId="{DB6CB666-EEEC-4002-B50E-5AD6891EF8D0}" destId="{0FE37619-C63D-4387-BEE3-17F473BCDA5C}" srcOrd="0" destOrd="0" presId="urn:microsoft.com/office/officeart/2008/layout/LinedList"/>
    <dgm:cxn modelId="{D9274B58-1318-4D90-BC25-D68505E40311}" type="presOf" srcId="{6BEECF3E-D9D1-49E9-AB80-1B611357536A}" destId="{2D82785B-1F35-440E-815D-20A6ECD564E9}" srcOrd="0" destOrd="0" presId="urn:microsoft.com/office/officeart/2008/layout/LinedList"/>
    <dgm:cxn modelId="{F829C582-2D5E-4B9E-824D-F510AE1FCD6A}" srcId="{6BEECF3E-D9D1-49E9-AB80-1B611357536A}" destId="{C3A54D1B-AC8C-4C26-9044-1D7555E62118}" srcOrd="2" destOrd="0" parTransId="{3E5A9729-468A-4CDF-9EDA-E068166B4856}" sibTransId="{8403054A-DC95-4DA6-803F-028EA434B740}"/>
    <dgm:cxn modelId="{FA54B38E-ECA8-43E8-A171-4A97FDC75A5C}" srcId="{6BEECF3E-D9D1-49E9-AB80-1B611357536A}" destId="{DB6CB666-EEEC-4002-B50E-5AD6891EF8D0}" srcOrd="1" destOrd="0" parTransId="{F38104D0-C951-41BF-9F24-70CAF2F6D283}" sibTransId="{12DE2993-316B-4CB9-B86E-93FC6A2FADC5}"/>
    <dgm:cxn modelId="{F66A19A6-B693-4B71-A03A-86033164ACDB}" srcId="{6BEECF3E-D9D1-49E9-AB80-1B611357536A}" destId="{417ACE3A-E2C8-4057-871B-CCEE99067C24}" srcOrd="0" destOrd="0" parTransId="{F20E9A46-F3E1-43F5-A579-490B6F1D17EF}" sibTransId="{E2A042D5-08BC-4F6C-8248-4A9930A084DE}"/>
    <dgm:cxn modelId="{C78E7EB6-611D-4D95-9CAB-7F4ED6E2BE41}" type="presOf" srcId="{D837F5EE-D54E-4D99-9226-92BD7625CF90}" destId="{2CFAA0D7-5C4D-48F6-A365-7DB5CAF55234}" srcOrd="0" destOrd="0" presId="urn:microsoft.com/office/officeart/2008/layout/LinedList"/>
    <dgm:cxn modelId="{3D50F5C9-BADC-4F54-867E-4EF53FFB242D}" type="presOf" srcId="{417ACE3A-E2C8-4057-871B-CCEE99067C24}" destId="{41FD1FDC-D5E2-485B-BB5E-B9128D779EC9}" srcOrd="0" destOrd="0" presId="urn:microsoft.com/office/officeart/2008/layout/LinedList"/>
    <dgm:cxn modelId="{29A187CE-E549-4E3D-89A6-9BA6C576FE95}" type="presOf" srcId="{D7362C8A-33D9-4BDD-88EA-E6CCC4E230A9}" destId="{CF74DFAD-28A2-4908-882E-0C4D2258D7C3}" srcOrd="0" destOrd="0" presId="urn:microsoft.com/office/officeart/2008/layout/LinedList"/>
    <dgm:cxn modelId="{FAED36F4-DF4F-4D15-A746-2AE53C4C2192}" srcId="{6BEECF3E-D9D1-49E9-AB80-1B611357536A}" destId="{D837F5EE-D54E-4D99-9226-92BD7625CF90}" srcOrd="4" destOrd="0" parTransId="{90D7E031-6379-4465-8834-9D52C2CC39DD}" sibTransId="{DBD06606-9EF4-41E8-8307-FAE15727B734}"/>
    <dgm:cxn modelId="{7C9FF156-1F65-4CE9-80BD-56A3F1F69A3D}" type="presParOf" srcId="{2D82785B-1F35-440E-815D-20A6ECD564E9}" destId="{C9048192-7EEF-48CE-A953-7502F54173BC}" srcOrd="0" destOrd="0" presId="urn:microsoft.com/office/officeart/2008/layout/LinedList"/>
    <dgm:cxn modelId="{B53DD014-345A-4F4E-B33D-81362ABB3F7C}" type="presParOf" srcId="{2D82785B-1F35-440E-815D-20A6ECD564E9}" destId="{B7F71187-3B6B-4677-B40B-03C9DFAE4B39}" srcOrd="1" destOrd="0" presId="urn:microsoft.com/office/officeart/2008/layout/LinedList"/>
    <dgm:cxn modelId="{0B5E3BAE-AE64-47B9-8F6F-1CE2E0415515}" type="presParOf" srcId="{B7F71187-3B6B-4677-B40B-03C9DFAE4B39}" destId="{41FD1FDC-D5E2-485B-BB5E-B9128D779EC9}" srcOrd="0" destOrd="0" presId="urn:microsoft.com/office/officeart/2008/layout/LinedList"/>
    <dgm:cxn modelId="{D002E533-EC31-4AB3-B390-811AB611FA3B}" type="presParOf" srcId="{B7F71187-3B6B-4677-B40B-03C9DFAE4B39}" destId="{4FA16E73-F27F-415F-89E1-74FBF4B31B23}" srcOrd="1" destOrd="0" presId="urn:microsoft.com/office/officeart/2008/layout/LinedList"/>
    <dgm:cxn modelId="{C298CCC4-2D8E-41F4-BF27-7084B4402C8C}" type="presParOf" srcId="{2D82785B-1F35-440E-815D-20A6ECD564E9}" destId="{6C73DD5F-E217-4C2A-9C06-5175D0E7D8BC}" srcOrd="2" destOrd="0" presId="urn:microsoft.com/office/officeart/2008/layout/LinedList"/>
    <dgm:cxn modelId="{09BE8C0B-F924-47D0-ABD1-A71795295A4B}" type="presParOf" srcId="{2D82785B-1F35-440E-815D-20A6ECD564E9}" destId="{45B4BCE6-D8C5-47D7-A42C-EE0C6409F1FB}" srcOrd="3" destOrd="0" presId="urn:microsoft.com/office/officeart/2008/layout/LinedList"/>
    <dgm:cxn modelId="{17B0C46C-2AA9-4A51-9B86-43693534C411}" type="presParOf" srcId="{45B4BCE6-D8C5-47D7-A42C-EE0C6409F1FB}" destId="{0FE37619-C63D-4387-BEE3-17F473BCDA5C}" srcOrd="0" destOrd="0" presId="urn:microsoft.com/office/officeart/2008/layout/LinedList"/>
    <dgm:cxn modelId="{E3DD06EB-938C-4105-BDF4-D191305F3176}" type="presParOf" srcId="{45B4BCE6-D8C5-47D7-A42C-EE0C6409F1FB}" destId="{49A2EFCF-1DA8-4C40-B34C-D1A2D8D196F1}" srcOrd="1" destOrd="0" presId="urn:microsoft.com/office/officeart/2008/layout/LinedList"/>
    <dgm:cxn modelId="{8D75085F-088A-4B53-A2B3-8522B30BA4D6}" type="presParOf" srcId="{2D82785B-1F35-440E-815D-20A6ECD564E9}" destId="{A0E9E58A-0C87-4C88-B7D3-177ACE187284}" srcOrd="4" destOrd="0" presId="urn:microsoft.com/office/officeart/2008/layout/LinedList"/>
    <dgm:cxn modelId="{9C0AAF87-E197-4560-8AD6-2105D58FE2D1}" type="presParOf" srcId="{2D82785B-1F35-440E-815D-20A6ECD564E9}" destId="{C1BA5D9A-DBF3-4AE3-A9ED-2E5476B4EE7F}" srcOrd="5" destOrd="0" presId="urn:microsoft.com/office/officeart/2008/layout/LinedList"/>
    <dgm:cxn modelId="{2580BA06-D773-45F4-ABDD-CEEA509166FB}" type="presParOf" srcId="{C1BA5D9A-DBF3-4AE3-A9ED-2E5476B4EE7F}" destId="{CBB06C89-4DA4-4FEE-ABA0-FB235D482DC1}" srcOrd="0" destOrd="0" presId="urn:microsoft.com/office/officeart/2008/layout/LinedList"/>
    <dgm:cxn modelId="{DD0249A3-9B73-40B9-925D-1271891E02C2}" type="presParOf" srcId="{C1BA5D9A-DBF3-4AE3-A9ED-2E5476B4EE7F}" destId="{2E908854-3F39-42C0-B862-8DD378CA7A55}" srcOrd="1" destOrd="0" presId="urn:microsoft.com/office/officeart/2008/layout/LinedList"/>
    <dgm:cxn modelId="{E0C55DE8-9416-458C-A76E-5D8A154B5E1B}" type="presParOf" srcId="{2D82785B-1F35-440E-815D-20A6ECD564E9}" destId="{1E3E46A4-73CC-4CBF-A8F8-226FC895E547}" srcOrd="6" destOrd="0" presId="urn:microsoft.com/office/officeart/2008/layout/LinedList"/>
    <dgm:cxn modelId="{228B4058-C3E5-47F3-AD2B-91C99F7A6475}" type="presParOf" srcId="{2D82785B-1F35-440E-815D-20A6ECD564E9}" destId="{1239C42E-C9E4-490B-BC9C-47BD1A8C3A51}" srcOrd="7" destOrd="0" presId="urn:microsoft.com/office/officeart/2008/layout/LinedList"/>
    <dgm:cxn modelId="{BC0DA6A1-E177-47C6-B33F-4BDED1BE1050}" type="presParOf" srcId="{1239C42E-C9E4-490B-BC9C-47BD1A8C3A51}" destId="{CF74DFAD-28A2-4908-882E-0C4D2258D7C3}" srcOrd="0" destOrd="0" presId="urn:microsoft.com/office/officeart/2008/layout/LinedList"/>
    <dgm:cxn modelId="{E884ECC4-0C1D-49CE-9626-419227A501BE}" type="presParOf" srcId="{1239C42E-C9E4-490B-BC9C-47BD1A8C3A51}" destId="{23429602-6BF6-4DC3-9E5B-72C1C4DE5544}" srcOrd="1" destOrd="0" presId="urn:microsoft.com/office/officeart/2008/layout/LinedList"/>
    <dgm:cxn modelId="{E453323E-24F9-46B0-A96A-1A393C7838B6}" type="presParOf" srcId="{2D82785B-1F35-440E-815D-20A6ECD564E9}" destId="{D6723396-A94F-4477-A89C-CEA7344BC0CD}" srcOrd="8" destOrd="0" presId="urn:microsoft.com/office/officeart/2008/layout/LinedList"/>
    <dgm:cxn modelId="{9D83926D-8AF7-4F7C-9950-1736853F0A27}" type="presParOf" srcId="{2D82785B-1F35-440E-815D-20A6ECD564E9}" destId="{12CAEDD4-2D46-443A-BD18-BA3DDD675170}" srcOrd="9" destOrd="0" presId="urn:microsoft.com/office/officeart/2008/layout/LinedList"/>
    <dgm:cxn modelId="{934A8F9B-298B-4CF0-9F71-AE83B6B9F8EB}" type="presParOf" srcId="{12CAEDD4-2D46-443A-BD18-BA3DDD675170}" destId="{2CFAA0D7-5C4D-48F6-A365-7DB5CAF55234}" srcOrd="0" destOrd="0" presId="urn:microsoft.com/office/officeart/2008/layout/LinedList"/>
    <dgm:cxn modelId="{7D5914CD-7123-4CB1-BBEC-82A5522341BB}" type="presParOf" srcId="{12CAEDD4-2D46-443A-BD18-BA3DDD675170}" destId="{7EFA0402-696B-443A-928D-1AEA096AD9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4F019E-EF0F-4D82-8E23-5564615DBE3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E641B8-2C69-47B7-9637-F0B5FE43098B}">
      <dgm:prSet custT="1"/>
      <dgm:spPr/>
      <dgm:t>
        <a:bodyPr/>
        <a:lstStyle/>
        <a:p>
          <a:r>
            <a:rPr lang="en-US" sz="1800" dirty="0"/>
            <a:t>Split the data into training and testing (75% and 25% respectively)</a:t>
          </a:r>
        </a:p>
      </dgm:t>
    </dgm:pt>
    <dgm:pt modelId="{9FBFC540-DF84-49ED-92B2-1753825E30F6}" type="parTrans" cxnId="{EC6CDA0A-AE39-4138-861A-E6F9E956249D}">
      <dgm:prSet/>
      <dgm:spPr/>
      <dgm:t>
        <a:bodyPr/>
        <a:lstStyle/>
        <a:p>
          <a:endParaRPr lang="en-US"/>
        </a:p>
      </dgm:t>
    </dgm:pt>
    <dgm:pt modelId="{22B0C099-8222-4935-BFB0-921E0FA77662}" type="sibTrans" cxnId="{EC6CDA0A-AE39-4138-861A-E6F9E95624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B932881-4EAF-499F-85C1-89BC3A6EAEB5}">
      <dgm:prSet custT="1"/>
      <dgm:spPr/>
      <dgm:t>
        <a:bodyPr/>
        <a:lstStyle/>
        <a:p>
          <a:r>
            <a:rPr lang="en-US" sz="1800" dirty="0"/>
            <a:t>Use KNN with means with Pearson baseline similarity measure.</a:t>
          </a:r>
        </a:p>
      </dgm:t>
    </dgm:pt>
    <dgm:pt modelId="{EF234645-CEFF-4C55-BA17-9B3E52E2F17F}" type="parTrans" cxnId="{98A29BE5-BEC9-4519-97E9-884523D5F0FD}">
      <dgm:prSet/>
      <dgm:spPr/>
      <dgm:t>
        <a:bodyPr/>
        <a:lstStyle/>
        <a:p>
          <a:endParaRPr lang="en-US"/>
        </a:p>
      </dgm:t>
    </dgm:pt>
    <dgm:pt modelId="{9AB9B71F-6056-4B60-9B50-B1A1AD5772E1}" type="sibTrans" cxnId="{98A29BE5-BEC9-4519-97E9-884523D5F0F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571D837-F94B-4342-A5BB-02DD42E5BAE5}">
      <dgm:prSet custT="1"/>
      <dgm:spPr/>
      <dgm:t>
        <a:bodyPr/>
        <a:lstStyle/>
        <a:p>
          <a:r>
            <a:rPr lang="en-US" sz="1800" dirty="0"/>
            <a:t>Train the model</a:t>
          </a:r>
        </a:p>
      </dgm:t>
    </dgm:pt>
    <dgm:pt modelId="{64780A4C-8047-497C-A117-F55308A0E1EA}" type="parTrans" cxnId="{D159B283-16B4-47F0-8E20-04D8045D13F3}">
      <dgm:prSet/>
      <dgm:spPr/>
      <dgm:t>
        <a:bodyPr/>
        <a:lstStyle/>
        <a:p>
          <a:endParaRPr lang="en-US"/>
        </a:p>
      </dgm:t>
    </dgm:pt>
    <dgm:pt modelId="{4DBA802C-2BC3-45FB-84D0-1FFE8EF90B2C}" type="sibTrans" cxnId="{D159B283-16B4-47F0-8E20-04D8045D13F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8C3527C-3A0C-4BDA-99A3-2B0035EE2E2D}">
      <dgm:prSet custT="1"/>
      <dgm:spPr/>
      <dgm:t>
        <a:bodyPr/>
        <a:lstStyle/>
        <a:p>
          <a:r>
            <a:rPr lang="en-US" sz="1800" dirty="0"/>
            <a:t>Test the model</a:t>
          </a:r>
        </a:p>
      </dgm:t>
    </dgm:pt>
    <dgm:pt modelId="{13E1CC57-7AFC-4828-BADB-20C3D9189359}" type="parTrans" cxnId="{7AAE7FA2-B0E6-44F0-A99D-0FA6EB2B9079}">
      <dgm:prSet/>
      <dgm:spPr/>
      <dgm:t>
        <a:bodyPr/>
        <a:lstStyle/>
        <a:p>
          <a:endParaRPr lang="en-US"/>
        </a:p>
      </dgm:t>
    </dgm:pt>
    <dgm:pt modelId="{11E953F3-09B5-44BD-90B5-441E62899D67}" type="sibTrans" cxnId="{7AAE7FA2-B0E6-44F0-A99D-0FA6EB2B907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F7EDEC4-01E7-409D-A6DA-2CA861C45B04}">
      <dgm:prSet custT="1"/>
      <dgm:spPr/>
      <dgm:t>
        <a:bodyPr/>
        <a:lstStyle/>
        <a:p>
          <a:r>
            <a:rPr lang="en-US" sz="1800" dirty="0"/>
            <a:t>Evaluate the model using </a:t>
          </a:r>
          <a:r>
            <a:rPr lang="en-US" sz="1800" dirty="0" err="1"/>
            <a:t>RMSE</a:t>
          </a:r>
          <a:endParaRPr lang="en-US" sz="1800" dirty="0"/>
        </a:p>
      </dgm:t>
    </dgm:pt>
    <dgm:pt modelId="{6A822C22-F430-465D-A06C-AC19E7FCCF28}" type="parTrans" cxnId="{9652C0C8-08C3-452F-A75D-AE7EB0DA6646}">
      <dgm:prSet/>
      <dgm:spPr/>
      <dgm:t>
        <a:bodyPr/>
        <a:lstStyle/>
        <a:p>
          <a:endParaRPr lang="en-US"/>
        </a:p>
      </dgm:t>
    </dgm:pt>
    <dgm:pt modelId="{902F7EAF-72C3-4C2B-A6C8-90C2556CF089}" type="sibTrans" cxnId="{9652C0C8-08C3-452F-A75D-AE7EB0DA664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C61218F-5042-4B80-A486-7339D92F6E9F}" type="pres">
      <dgm:prSet presAssocID="{4F4F019E-EF0F-4D82-8E23-5564615DBE37}" presName="linearFlow" presStyleCnt="0">
        <dgm:presLayoutVars>
          <dgm:dir/>
          <dgm:animLvl val="lvl"/>
          <dgm:resizeHandles val="exact"/>
        </dgm:presLayoutVars>
      </dgm:prSet>
      <dgm:spPr/>
    </dgm:pt>
    <dgm:pt modelId="{EBAEB6B8-5B07-418D-95A9-010BA68CB50E}" type="pres">
      <dgm:prSet presAssocID="{F9E641B8-2C69-47B7-9637-F0B5FE43098B}" presName="compositeNode" presStyleCnt="0"/>
      <dgm:spPr/>
    </dgm:pt>
    <dgm:pt modelId="{27BD4293-83A3-4D96-86FB-62FF13B57037}" type="pres">
      <dgm:prSet presAssocID="{F9E641B8-2C69-47B7-9637-F0B5FE43098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9B0FD3F-B983-4C36-A7FC-F7114D7B5BC5}" type="pres">
      <dgm:prSet presAssocID="{F9E641B8-2C69-47B7-9637-F0B5FE43098B}" presName="parSh" presStyleCnt="0"/>
      <dgm:spPr/>
    </dgm:pt>
    <dgm:pt modelId="{31640482-BEF5-4CE4-8921-407533E343FB}" type="pres">
      <dgm:prSet presAssocID="{F9E641B8-2C69-47B7-9637-F0B5FE43098B}" presName="lineNode" presStyleLbl="alignAccFollowNode1" presStyleIdx="0" presStyleCnt="15"/>
      <dgm:spPr/>
    </dgm:pt>
    <dgm:pt modelId="{E9CC4907-3A4C-4952-B6EA-7C3CE5B3FF57}" type="pres">
      <dgm:prSet presAssocID="{F9E641B8-2C69-47B7-9637-F0B5FE43098B}" presName="lineArrowNode" presStyleLbl="alignAccFollowNode1" presStyleIdx="1" presStyleCnt="15"/>
      <dgm:spPr/>
    </dgm:pt>
    <dgm:pt modelId="{8A1F2BE4-9426-4F45-94E4-F521EDC3958E}" type="pres">
      <dgm:prSet presAssocID="{22B0C099-8222-4935-BFB0-921E0FA77662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2C9196BD-7086-4206-9575-764FC7A0DDE5}" type="pres">
      <dgm:prSet presAssocID="{22B0C099-8222-4935-BFB0-921E0FA77662}" presName="spacerBetweenCircleAndCallout" presStyleCnt="0">
        <dgm:presLayoutVars/>
      </dgm:prSet>
      <dgm:spPr/>
    </dgm:pt>
    <dgm:pt modelId="{9E2B2526-0FE6-4BD4-90F7-8F0543E3AF92}" type="pres">
      <dgm:prSet presAssocID="{F9E641B8-2C69-47B7-9637-F0B5FE43098B}" presName="nodeText" presStyleLbl="alignAccFollowNode1" presStyleIdx="2" presStyleCnt="15">
        <dgm:presLayoutVars>
          <dgm:bulletEnabled val="1"/>
        </dgm:presLayoutVars>
      </dgm:prSet>
      <dgm:spPr/>
    </dgm:pt>
    <dgm:pt modelId="{936B6B7E-4354-4855-BF13-CB00257D0BAA}" type="pres">
      <dgm:prSet presAssocID="{22B0C099-8222-4935-BFB0-921E0FA77662}" presName="sibTransComposite" presStyleCnt="0"/>
      <dgm:spPr/>
    </dgm:pt>
    <dgm:pt modelId="{609823CD-2D80-4D82-9BC3-812A1AE84F15}" type="pres">
      <dgm:prSet presAssocID="{AB932881-4EAF-499F-85C1-89BC3A6EAEB5}" presName="compositeNode" presStyleCnt="0"/>
      <dgm:spPr/>
    </dgm:pt>
    <dgm:pt modelId="{BCBADEC5-394F-4B44-A3A4-F6CE62D98416}" type="pres">
      <dgm:prSet presAssocID="{AB932881-4EAF-499F-85C1-89BC3A6EAEB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2FF5255-C5D7-441C-862A-A4893052B673}" type="pres">
      <dgm:prSet presAssocID="{AB932881-4EAF-499F-85C1-89BC3A6EAEB5}" presName="parSh" presStyleCnt="0"/>
      <dgm:spPr/>
    </dgm:pt>
    <dgm:pt modelId="{3945231C-AA4E-4E20-9A1F-AC3BC7E209E6}" type="pres">
      <dgm:prSet presAssocID="{AB932881-4EAF-499F-85C1-89BC3A6EAEB5}" presName="lineNode" presStyleLbl="alignAccFollowNode1" presStyleIdx="3" presStyleCnt="15"/>
      <dgm:spPr/>
    </dgm:pt>
    <dgm:pt modelId="{1CCCC0BF-20B9-4B76-8854-7DE109C5AE69}" type="pres">
      <dgm:prSet presAssocID="{AB932881-4EAF-499F-85C1-89BC3A6EAEB5}" presName="lineArrowNode" presStyleLbl="alignAccFollowNode1" presStyleIdx="4" presStyleCnt="15"/>
      <dgm:spPr/>
    </dgm:pt>
    <dgm:pt modelId="{3B4762B5-0DB1-4B59-ABDA-6E37CD289D65}" type="pres">
      <dgm:prSet presAssocID="{9AB9B71F-6056-4B60-9B50-B1A1AD5772E1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AC5CA159-8719-49EA-886B-949449FDAEF6}" type="pres">
      <dgm:prSet presAssocID="{9AB9B71F-6056-4B60-9B50-B1A1AD5772E1}" presName="spacerBetweenCircleAndCallout" presStyleCnt="0">
        <dgm:presLayoutVars/>
      </dgm:prSet>
      <dgm:spPr/>
    </dgm:pt>
    <dgm:pt modelId="{E8E850AA-88C0-4D87-86BB-36E0559E52B0}" type="pres">
      <dgm:prSet presAssocID="{AB932881-4EAF-499F-85C1-89BC3A6EAEB5}" presName="nodeText" presStyleLbl="alignAccFollowNode1" presStyleIdx="5" presStyleCnt="15">
        <dgm:presLayoutVars>
          <dgm:bulletEnabled val="1"/>
        </dgm:presLayoutVars>
      </dgm:prSet>
      <dgm:spPr/>
    </dgm:pt>
    <dgm:pt modelId="{B69AC6F1-FD47-45E6-BC20-00E85CA4DE7D}" type="pres">
      <dgm:prSet presAssocID="{9AB9B71F-6056-4B60-9B50-B1A1AD5772E1}" presName="sibTransComposite" presStyleCnt="0"/>
      <dgm:spPr/>
    </dgm:pt>
    <dgm:pt modelId="{48114BA7-D750-4341-BFF9-1D2286149631}" type="pres">
      <dgm:prSet presAssocID="{7571D837-F94B-4342-A5BB-02DD42E5BAE5}" presName="compositeNode" presStyleCnt="0"/>
      <dgm:spPr/>
    </dgm:pt>
    <dgm:pt modelId="{FCF5C4C3-4435-40B7-9CD6-BD8F9FEAEFCD}" type="pres">
      <dgm:prSet presAssocID="{7571D837-F94B-4342-A5BB-02DD42E5BAE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B8FDF5-A03E-42CD-A9D3-FB2653F7DD4E}" type="pres">
      <dgm:prSet presAssocID="{7571D837-F94B-4342-A5BB-02DD42E5BAE5}" presName="parSh" presStyleCnt="0"/>
      <dgm:spPr/>
    </dgm:pt>
    <dgm:pt modelId="{C2707E63-6A04-40DB-B1E0-032C631D63F0}" type="pres">
      <dgm:prSet presAssocID="{7571D837-F94B-4342-A5BB-02DD42E5BAE5}" presName="lineNode" presStyleLbl="alignAccFollowNode1" presStyleIdx="6" presStyleCnt="15"/>
      <dgm:spPr/>
    </dgm:pt>
    <dgm:pt modelId="{6E03F2ED-A7DE-400C-8951-2B009ED034EF}" type="pres">
      <dgm:prSet presAssocID="{7571D837-F94B-4342-A5BB-02DD42E5BAE5}" presName="lineArrowNode" presStyleLbl="alignAccFollowNode1" presStyleIdx="7" presStyleCnt="15"/>
      <dgm:spPr/>
    </dgm:pt>
    <dgm:pt modelId="{F3854366-EF74-4A8C-AB40-C489D7B8CD89}" type="pres">
      <dgm:prSet presAssocID="{4DBA802C-2BC3-45FB-84D0-1FFE8EF90B2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B5ADA712-E2FA-478B-A157-718D4A5B1EEF}" type="pres">
      <dgm:prSet presAssocID="{4DBA802C-2BC3-45FB-84D0-1FFE8EF90B2C}" presName="spacerBetweenCircleAndCallout" presStyleCnt="0">
        <dgm:presLayoutVars/>
      </dgm:prSet>
      <dgm:spPr/>
    </dgm:pt>
    <dgm:pt modelId="{DB86B296-19F2-47B3-A649-15BF8AC2E669}" type="pres">
      <dgm:prSet presAssocID="{7571D837-F94B-4342-A5BB-02DD42E5BAE5}" presName="nodeText" presStyleLbl="alignAccFollowNode1" presStyleIdx="8" presStyleCnt="15">
        <dgm:presLayoutVars>
          <dgm:bulletEnabled val="1"/>
        </dgm:presLayoutVars>
      </dgm:prSet>
      <dgm:spPr/>
    </dgm:pt>
    <dgm:pt modelId="{4B236406-91FA-44D7-861E-D6BE120E4C5E}" type="pres">
      <dgm:prSet presAssocID="{4DBA802C-2BC3-45FB-84D0-1FFE8EF90B2C}" presName="sibTransComposite" presStyleCnt="0"/>
      <dgm:spPr/>
    </dgm:pt>
    <dgm:pt modelId="{60725476-04B8-417A-9542-54D86A7454D5}" type="pres">
      <dgm:prSet presAssocID="{18C3527C-3A0C-4BDA-99A3-2B0035EE2E2D}" presName="compositeNode" presStyleCnt="0"/>
      <dgm:spPr/>
    </dgm:pt>
    <dgm:pt modelId="{741F7882-6728-4EBF-BFD5-17342749F8F9}" type="pres">
      <dgm:prSet presAssocID="{18C3527C-3A0C-4BDA-99A3-2B0035EE2E2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C240EB6-4882-4146-A3AD-D765E3299F9F}" type="pres">
      <dgm:prSet presAssocID="{18C3527C-3A0C-4BDA-99A3-2B0035EE2E2D}" presName="parSh" presStyleCnt="0"/>
      <dgm:spPr/>
    </dgm:pt>
    <dgm:pt modelId="{01167C9A-A69D-4B4A-9F9E-B66C7D31CA6C}" type="pres">
      <dgm:prSet presAssocID="{18C3527C-3A0C-4BDA-99A3-2B0035EE2E2D}" presName="lineNode" presStyleLbl="alignAccFollowNode1" presStyleIdx="9" presStyleCnt="15"/>
      <dgm:spPr/>
    </dgm:pt>
    <dgm:pt modelId="{4C1F94D4-631E-48DE-9C96-FBAE43B690C7}" type="pres">
      <dgm:prSet presAssocID="{18C3527C-3A0C-4BDA-99A3-2B0035EE2E2D}" presName="lineArrowNode" presStyleLbl="alignAccFollowNode1" presStyleIdx="10" presStyleCnt="15"/>
      <dgm:spPr/>
    </dgm:pt>
    <dgm:pt modelId="{59EB44F7-0635-4EA5-A248-107FD23F895E}" type="pres">
      <dgm:prSet presAssocID="{11E953F3-09B5-44BD-90B5-441E62899D67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A143C0DE-E0C5-46EA-97F6-27F928B9119E}" type="pres">
      <dgm:prSet presAssocID="{11E953F3-09B5-44BD-90B5-441E62899D67}" presName="spacerBetweenCircleAndCallout" presStyleCnt="0">
        <dgm:presLayoutVars/>
      </dgm:prSet>
      <dgm:spPr/>
    </dgm:pt>
    <dgm:pt modelId="{CA6D03F4-B796-4DB9-AAEE-DCD61BBA86DB}" type="pres">
      <dgm:prSet presAssocID="{18C3527C-3A0C-4BDA-99A3-2B0035EE2E2D}" presName="nodeText" presStyleLbl="alignAccFollowNode1" presStyleIdx="11" presStyleCnt="15">
        <dgm:presLayoutVars>
          <dgm:bulletEnabled val="1"/>
        </dgm:presLayoutVars>
      </dgm:prSet>
      <dgm:spPr/>
    </dgm:pt>
    <dgm:pt modelId="{CBA02B43-45E9-4D89-95B1-FC67F7C317A9}" type="pres">
      <dgm:prSet presAssocID="{11E953F3-09B5-44BD-90B5-441E62899D67}" presName="sibTransComposite" presStyleCnt="0"/>
      <dgm:spPr/>
    </dgm:pt>
    <dgm:pt modelId="{21597F19-5B5A-40BC-81CD-7EB470B7C493}" type="pres">
      <dgm:prSet presAssocID="{0F7EDEC4-01E7-409D-A6DA-2CA861C45B04}" presName="compositeNode" presStyleCnt="0"/>
      <dgm:spPr/>
    </dgm:pt>
    <dgm:pt modelId="{78CC475D-ADE2-4B6C-9442-F1D70676FD3B}" type="pres">
      <dgm:prSet presAssocID="{0F7EDEC4-01E7-409D-A6DA-2CA861C45B0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807D8A-E9DC-4D96-A575-BA3E240FE3C1}" type="pres">
      <dgm:prSet presAssocID="{0F7EDEC4-01E7-409D-A6DA-2CA861C45B04}" presName="parSh" presStyleCnt="0"/>
      <dgm:spPr/>
    </dgm:pt>
    <dgm:pt modelId="{BA74FA7B-3A0E-455F-99F0-F4F39AE198EC}" type="pres">
      <dgm:prSet presAssocID="{0F7EDEC4-01E7-409D-A6DA-2CA861C45B04}" presName="lineNode" presStyleLbl="alignAccFollowNode1" presStyleIdx="12" presStyleCnt="15"/>
      <dgm:spPr/>
    </dgm:pt>
    <dgm:pt modelId="{19E5B696-0BAC-4EB9-B190-7EB2CA0AA1C3}" type="pres">
      <dgm:prSet presAssocID="{0F7EDEC4-01E7-409D-A6DA-2CA861C45B04}" presName="lineArrowNode" presStyleLbl="alignAccFollowNode1" presStyleIdx="13" presStyleCnt="15"/>
      <dgm:spPr/>
    </dgm:pt>
    <dgm:pt modelId="{AE2FD508-36EF-4E92-BBCD-D6FC6C61DBDD}" type="pres">
      <dgm:prSet presAssocID="{902F7EAF-72C3-4C2B-A6C8-90C2556CF089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E2D7C42D-38C5-4EA9-999E-183FAEC36B01}" type="pres">
      <dgm:prSet presAssocID="{902F7EAF-72C3-4C2B-A6C8-90C2556CF089}" presName="spacerBetweenCircleAndCallout" presStyleCnt="0">
        <dgm:presLayoutVars/>
      </dgm:prSet>
      <dgm:spPr/>
    </dgm:pt>
    <dgm:pt modelId="{462C250D-E41E-4551-A5A1-0F95BF9EEC06}" type="pres">
      <dgm:prSet presAssocID="{0F7EDEC4-01E7-409D-A6DA-2CA861C45B04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EC6CDA0A-AE39-4138-861A-E6F9E956249D}" srcId="{4F4F019E-EF0F-4D82-8E23-5564615DBE37}" destId="{F9E641B8-2C69-47B7-9637-F0B5FE43098B}" srcOrd="0" destOrd="0" parTransId="{9FBFC540-DF84-49ED-92B2-1753825E30F6}" sibTransId="{22B0C099-8222-4935-BFB0-921E0FA77662}"/>
    <dgm:cxn modelId="{4D7BB621-0150-46B6-BB5B-D5AED806A4D8}" type="presOf" srcId="{AB932881-4EAF-499F-85C1-89BC3A6EAEB5}" destId="{E8E850AA-88C0-4D87-86BB-36E0559E52B0}" srcOrd="0" destOrd="0" presId="urn:microsoft.com/office/officeart/2016/7/layout/LinearArrowProcessNumbered"/>
    <dgm:cxn modelId="{1EDC5F31-0109-4D6A-B54D-A674ED56E440}" type="presOf" srcId="{F9E641B8-2C69-47B7-9637-F0B5FE43098B}" destId="{9E2B2526-0FE6-4BD4-90F7-8F0543E3AF92}" srcOrd="0" destOrd="0" presId="urn:microsoft.com/office/officeart/2016/7/layout/LinearArrowProcessNumbered"/>
    <dgm:cxn modelId="{6B0D5D3B-A4EC-46F0-B2B9-346E694F3102}" type="presOf" srcId="{18C3527C-3A0C-4BDA-99A3-2B0035EE2E2D}" destId="{CA6D03F4-B796-4DB9-AAEE-DCD61BBA86DB}" srcOrd="0" destOrd="0" presId="urn:microsoft.com/office/officeart/2016/7/layout/LinearArrowProcessNumbered"/>
    <dgm:cxn modelId="{E267493B-7353-4068-A078-04D419F4D635}" type="presOf" srcId="{902F7EAF-72C3-4C2B-A6C8-90C2556CF089}" destId="{AE2FD508-36EF-4E92-BBCD-D6FC6C61DBDD}" srcOrd="0" destOrd="0" presId="urn:microsoft.com/office/officeart/2016/7/layout/LinearArrowProcessNumbered"/>
    <dgm:cxn modelId="{9DE1F147-78B3-49E7-9225-75EB5581E913}" type="presOf" srcId="{0F7EDEC4-01E7-409D-A6DA-2CA861C45B04}" destId="{462C250D-E41E-4551-A5A1-0F95BF9EEC06}" srcOrd="0" destOrd="0" presId="urn:microsoft.com/office/officeart/2016/7/layout/LinearArrowProcessNumbered"/>
    <dgm:cxn modelId="{CE2B286A-4F04-49FE-AB9C-1F97AF949266}" type="presOf" srcId="{11E953F3-09B5-44BD-90B5-441E62899D67}" destId="{59EB44F7-0635-4EA5-A248-107FD23F895E}" srcOrd="0" destOrd="0" presId="urn:microsoft.com/office/officeart/2016/7/layout/LinearArrowProcessNumbered"/>
    <dgm:cxn modelId="{38C54478-6BE5-4C73-801F-7D334C5AEA39}" type="presOf" srcId="{4F4F019E-EF0F-4D82-8E23-5564615DBE37}" destId="{FC61218F-5042-4B80-A486-7339D92F6E9F}" srcOrd="0" destOrd="0" presId="urn:microsoft.com/office/officeart/2016/7/layout/LinearArrowProcessNumbered"/>
    <dgm:cxn modelId="{D159B283-16B4-47F0-8E20-04D8045D13F3}" srcId="{4F4F019E-EF0F-4D82-8E23-5564615DBE37}" destId="{7571D837-F94B-4342-A5BB-02DD42E5BAE5}" srcOrd="2" destOrd="0" parTransId="{64780A4C-8047-497C-A117-F55308A0E1EA}" sibTransId="{4DBA802C-2BC3-45FB-84D0-1FFE8EF90B2C}"/>
    <dgm:cxn modelId="{44CDC38E-0D1B-476F-85C8-41FA7AD1886F}" type="presOf" srcId="{4DBA802C-2BC3-45FB-84D0-1FFE8EF90B2C}" destId="{F3854366-EF74-4A8C-AB40-C489D7B8CD89}" srcOrd="0" destOrd="0" presId="urn:microsoft.com/office/officeart/2016/7/layout/LinearArrowProcessNumbered"/>
    <dgm:cxn modelId="{7AAE7FA2-B0E6-44F0-A99D-0FA6EB2B9079}" srcId="{4F4F019E-EF0F-4D82-8E23-5564615DBE37}" destId="{18C3527C-3A0C-4BDA-99A3-2B0035EE2E2D}" srcOrd="3" destOrd="0" parTransId="{13E1CC57-7AFC-4828-BADB-20C3D9189359}" sibTransId="{11E953F3-09B5-44BD-90B5-441E62899D67}"/>
    <dgm:cxn modelId="{4E8C35C1-8B93-408A-988F-FE661A718234}" type="presOf" srcId="{9AB9B71F-6056-4B60-9B50-B1A1AD5772E1}" destId="{3B4762B5-0DB1-4B59-ABDA-6E37CD289D65}" srcOrd="0" destOrd="0" presId="urn:microsoft.com/office/officeart/2016/7/layout/LinearArrowProcessNumbered"/>
    <dgm:cxn modelId="{9652C0C8-08C3-452F-A75D-AE7EB0DA6646}" srcId="{4F4F019E-EF0F-4D82-8E23-5564615DBE37}" destId="{0F7EDEC4-01E7-409D-A6DA-2CA861C45B04}" srcOrd="4" destOrd="0" parTransId="{6A822C22-F430-465D-A06C-AC19E7FCCF28}" sibTransId="{902F7EAF-72C3-4C2B-A6C8-90C2556CF089}"/>
    <dgm:cxn modelId="{3F546ACA-8B71-4E7F-809B-D50F8D3E754A}" type="presOf" srcId="{22B0C099-8222-4935-BFB0-921E0FA77662}" destId="{8A1F2BE4-9426-4F45-94E4-F521EDC3958E}" srcOrd="0" destOrd="0" presId="urn:microsoft.com/office/officeart/2016/7/layout/LinearArrowProcessNumbered"/>
    <dgm:cxn modelId="{6FA4B5E1-C1F3-4EB7-99C2-F6D00F4CCEEF}" type="presOf" srcId="{7571D837-F94B-4342-A5BB-02DD42E5BAE5}" destId="{DB86B296-19F2-47B3-A649-15BF8AC2E669}" srcOrd="0" destOrd="0" presId="urn:microsoft.com/office/officeart/2016/7/layout/LinearArrowProcessNumbered"/>
    <dgm:cxn modelId="{98A29BE5-BEC9-4519-97E9-884523D5F0FD}" srcId="{4F4F019E-EF0F-4D82-8E23-5564615DBE37}" destId="{AB932881-4EAF-499F-85C1-89BC3A6EAEB5}" srcOrd="1" destOrd="0" parTransId="{EF234645-CEFF-4C55-BA17-9B3E52E2F17F}" sibTransId="{9AB9B71F-6056-4B60-9B50-B1A1AD5772E1}"/>
    <dgm:cxn modelId="{CC159EC6-C1A5-42B4-9AD4-DEF3B82CDBF8}" type="presParOf" srcId="{FC61218F-5042-4B80-A486-7339D92F6E9F}" destId="{EBAEB6B8-5B07-418D-95A9-010BA68CB50E}" srcOrd="0" destOrd="0" presId="urn:microsoft.com/office/officeart/2016/7/layout/LinearArrowProcessNumbered"/>
    <dgm:cxn modelId="{22A15641-88BC-4888-A850-C84966805169}" type="presParOf" srcId="{EBAEB6B8-5B07-418D-95A9-010BA68CB50E}" destId="{27BD4293-83A3-4D96-86FB-62FF13B57037}" srcOrd="0" destOrd="0" presId="urn:microsoft.com/office/officeart/2016/7/layout/LinearArrowProcessNumbered"/>
    <dgm:cxn modelId="{1D3C9F3B-C859-44E7-A914-6F8678245E34}" type="presParOf" srcId="{EBAEB6B8-5B07-418D-95A9-010BA68CB50E}" destId="{29B0FD3F-B983-4C36-A7FC-F7114D7B5BC5}" srcOrd="1" destOrd="0" presId="urn:microsoft.com/office/officeart/2016/7/layout/LinearArrowProcessNumbered"/>
    <dgm:cxn modelId="{62791FA3-3A31-4C86-ADF2-F1958EDF9218}" type="presParOf" srcId="{29B0FD3F-B983-4C36-A7FC-F7114D7B5BC5}" destId="{31640482-BEF5-4CE4-8921-407533E343FB}" srcOrd="0" destOrd="0" presId="urn:microsoft.com/office/officeart/2016/7/layout/LinearArrowProcessNumbered"/>
    <dgm:cxn modelId="{1C15C099-5E61-4ABC-944A-7D2C83145B76}" type="presParOf" srcId="{29B0FD3F-B983-4C36-A7FC-F7114D7B5BC5}" destId="{E9CC4907-3A4C-4952-B6EA-7C3CE5B3FF57}" srcOrd="1" destOrd="0" presId="urn:microsoft.com/office/officeart/2016/7/layout/LinearArrowProcessNumbered"/>
    <dgm:cxn modelId="{B2453C86-12AF-4946-8763-63382D1635AE}" type="presParOf" srcId="{29B0FD3F-B983-4C36-A7FC-F7114D7B5BC5}" destId="{8A1F2BE4-9426-4F45-94E4-F521EDC3958E}" srcOrd="2" destOrd="0" presId="urn:microsoft.com/office/officeart/2016/7/layout/LinearArrowProcessNumbered"/>
    <dgm:cxn modelId="{EE2583AB-1845-4E90-8F6C-2E2223CADB0B}" type="presParOf" srcId="{29B0FD3F-B983-4C36-A7FC-F7114D7B5BC5}" destId="{2C9196BD-7086-4206-9575-764FC7A0DDE5}" srcOrd="3" destOrd="0" presId="urn:microsoft.com/office/officeart/2016/7/layout/LinearArrowProcessNumbered"/>
    <dgm:cxn modelId="{662FC388-C3A2-46B3-BF9E-55CEF3E94314}" type="presParOf" srcId="{EBAEB6B8-5B07-418D-95A9-010BA68CB50E}" destId="{9E2B2526-0FE6-4BD4-90F7-8F0543E3AF92}" srcOrd="2" destOrd="0" presId="urn:microsoft.com/office/officeart/2016/7/layout/LinearArrowProcessNumbered"/>
    <dgm:cxn modelId="{D53D45A5-2015-4BC4-9647-595DA9945237}" type="presParOf" srcId="{FC61218F-5042-4B80-A486-7339D92F6E9F}" destId="{936B6B7E-4354-4855-BF13-CB00257D0BAA}" srcOrd="1" destOrd="0" presId="urn:microsoft.com/office/officeart/2016/7/layout/LinearArrowProcessNumbered"/>
    <dgm:cxn modelId="{5F855B35-B55A-4816-A3C8-6398BF04A9FC}" type="presParOf" srcId="{FC61218F-5042-4B80-A486-7339D92F6E9F}" destId="{609823CD-2D80-4D82-9BC3-812A1AE84F15}" srcOrd="2" destOrd="0" presId="urn:microsoft.com/office/officeart/2016/7/layout/LinearArrowProcessNumbered"/>
    <dgm:cxn modelId="{16F2BC2D-503B-4F52-8937-A1C92999E59B}" type="presParOf" srcId="{609823CD-2D80-4D82-9BC3-812A1AE84F15}" destId="{BCBADEC5-394F-4B44-A3A4-F6CE62D98416}" srcOrd="0" destOrd="0" presId="urn:microsoft.com/office/officeart/2016/7/layout/LinearArrowProcessNumbered"/>
    <dgm:cxn modelId="{86629992-60C9-4B73-8740-9B93B6EAC1A7}" type="presParOf" srcId="{609823CD-2D80-4D82-9BC3-812A1AE84F15}" destId="{B2FF5255-C5D7-441C-862A-A4893052B673}" srcOrd="1" destOrd="0" presId="urn:microsoft.com/office/officeart/2016/7/layout/LinearArrowProcessNumbered"/>
    <dgm:cxn modelId="{48F4C318-8EF4-425B-B359-C8115265CBC5}" type="presParOf" srcId="{B2FF5255-C5D7-441C-862A-A4893052B673}" destId="{3945231C-AA4E-4E20-9A1F-AC3BC7E209E6}" srcOrd="0" destOrd="0" presId="urn:microsoft.com/office/officeart/2016/7/layout/LinearArrowProcessNumbered"/>
    <dgm:cxn modelId="{3322C429-B924-4B74-A729-0EA783A49556}" type="presParOf" srcId="{B2FF5255-C5D7-441C-862A-A4893052B673}" destId="{1CCCC0BF-20B9-4B76-8854-7DE109C5AE69}" srcOrd="1" destOrd="0" presId="urn:microsoft.com/office/officeart/2016/7/layout/LinearArrowProcessNumbered"/>
    <dgm:cxn modelId="{EEDCDFB3-6FAD-42F3-8175-3F1FDF4BCA8D}" type="presParOf" srcId="{B2FF5255-C5D7-441C-862A-A4893052B673}" destId="{3B4762B5-0DB1-4B59-ABDA-6E37CD289D65}" srcOrd="2" destOrd="0" presId="urn:microsoft.com/office/officeart/2016/7/layout/LinearArrowProcessNumbered"/>
    <dgm:cxn modelId="{91E83D01-E278-4451-9D04-A52056E60AEA}" type="presParOf" srcId="{B2FF5255-C5D7-441C-862A-A4893052B673}" destId="{AC5CA159-8719-49EA-886B-949449FDAEF6}" srcOrd="3" destOrd="0" presId="urn:microsoft.com/office/officeart/2016/7/layout/LinearArrowProcessNumbered"/>
    <dgm:cxn modelId="{564EFC46-DF64-4264-84B3-B9EA68716756}" type="presParOf" srcId="{609823CD-2D80-4D82-9BC3-812A1AE84F15}" destId="{E8E850AA-88C0-4D87-86BB-36E0559E52B0}" srcOrd="2" destOrd="0" presId="urn:microsoft.com/office/officeart/2016/7/layout/LinearArrowProcessNumbered"/>
    <dgm:cxn modelId="{B96DDEE8-E884-4DE0-932F-CC08DC214080}" type="presParOf" srcId="{FC61218F-5042-4B80-A486-7339D92F6E9F}" destId="{B69AC6F1-FD47-45E6-BC20-00E85CA4DE7D}" srcOrd="3" destOrd="0" presId="urn:microsoft.com/office/officeart/2016/7/layout/LinearArrowProcessNumbered"/>
    <dgm:cxn modelId="{99E7F465-48D5-44D3-86E7-DE5802182D89}" type="presParOf" srcId="{FC61218F-5042-4B80-A486-7339D92F6E9F}" destId="{48114BA7-D750-4341-BFF9-1D2286149631}" srcOrd="4" destOrd="0" presId="urn:microsoft.com/office/officeart/2016/7/layout/LinearArrowProcessNumbered"/>
    <dgm:cxn modelId="{56760651-7D75-4351-B6F9-43B184757EA3}" type="presParOf" srcId="{48114BA7-D750-4341-BFF9-1D2286149631}" destId="{FCF5C4C3-4435-40B7-9CD6-BD8F9FEAEFCD}" srcOrd="0" destOrd="0" presId="urn:microsoft.com/office/officeart/2016/7/layout/LinearArrowProcessNumbered"/>
    <dgm:cxn modelId="{59F09E6E-5679-45D9-80FF-A2D829E4400E}" type="presParOf" srcId="{48114BA7-D750-4341-BFF9-1D2286149631}" destId="{9EB8FDF5-A03E-42CD-A9D3-FB2653F7DD4E}" srcOrd="1" destOrd="0" presId="urn:microsoft.com/office/officeart/2016/7/layout/LinearArrowProcessNumbered"/>
    <dgm:cxn modelId="{E0E82252-66EE-4694-8715-72FE7296937B}" type="presParOf" srcId="{9EB8FDF5-A03E-42CD-A9D3-FB2653F7DD4E}" destId="{C2707E63-6A04-40DB-B1E0-032C631D63F0}" srcOrd="0" destOrd="0" presId="urn:microsoft.com/office/officeart/2016/7/layout/LinearArrowProcessNumbered"/>
    <dgm:cxn modelId="{67454456-E280-47AC-855F-63A29E0F345E}" type="presParOf" srcId="{9EB8FDF5-A03E-42CD-A9D3-FB2653F7DD4E}" destId="{6E03F2ED-A7DE-400C-8951-2B009ED034EF}" srcOrd="1" destOrd="0" presId="urn:microsoft.com/office/officeart/2016/7/layout/LinearArrowProcessNumbered"/>
    <dgm:cxn modelId="{640C241C-C441-4C74-9945-C30280EB98CE}" type="presParOf" srcId="{9EB8FDF5-A03E-42CD-A9D3-FB2653F7DD4E}" destId="{F3854366-EF74-4A8C-AB40-C489D7B8CD89}" srcOrd="2" destOrd="0" presId="urn:microsoft.com/office/officeart/2016/7/layout/LinearArrowProcessNumbered"/>
    <dgm:cxn modelId="{015D68E6-0036-46E0-88C5-D093792108AC}" type="presParOf" srcId="{9EB8FDF5-A03E-42CD-A9D3-FB2653F7DD4E}" destId="{B5ADA712-E2FA-478B-A157-718D4A5B1EEF}" srcOrd="3" destOrd="0" presId="urn:microsoft.com/office/officeart/2016/7/layout/LinearArrowProcessNumbered"/>
    <dgm:cxn modelId="{CCA917A0-87A5-4B17-B373-E70B480A9907}" type="presParOf" srcId="{48114BA7-D750-4341-BFF9-1D2286149631}" destId="{DB86B296-19F2-47B3-A649-15BF8AC2E669}" srcOrd="2" destOrd="0" presId="urn:microsoft.com/office/officeart/2016/7/layout/LinearArrowProcessNumbered"/>
    <dgm:cxn modelId="{86B44EE0-2A98-41E3-8910-F96E49C32301}" type="presParOf" srcId="{FC61218F-5042-4B80-A486-7339D92F6E9F}" destId="{4B236406-91FA-44D7-861E-D6BE120E4C5E}" srcOrd="5" destOrd="0" presId="urn:microsoft.com/office/officeart/2016/7/layout/LinearArrowProcessNumbered"/>
    <dgm:cxn modelId="{785E96FD-890E-47D4-8F42-AA3882A8A638}" type="presParOf" srcId="{FC61218F-5042-4B80-A486-7339D92F6E9F}" destId="{60725476-04B8-417A-9542-54D86A7454D5}" srcOrd="6" destOrd="0" presId="urn:microsoft.com/office/officeart/2016/7/layout/LinearArrowProcessNumbered"/>
    <dgm:cxn modelId="{38CD8FF4-8EC1-4023-B901-3963C5B90026}" type="presParOf" srcId="{60725476-04B8-417A-9542-54D86A7454D5}" destId="{741F7882-6728-4EBF-BFD5-17342749F8F9}" srcOrd="0" destOrd="0" presId="urn:microsoft.com/office/officeart/2016/7/layout/LinearArrowProcessNumbered"/>
    <dgm:cxn modelId="{36EA2F64-5722-4984-97C3-A3EF45576DA5}" type="presParOf" srcId="{60725476-04B8-417A-9542-54D86A7454D5}" destId="{8C240EB6-4882-4146-A3AD-D765E3299F9F}" srcOrd="1" destOrd="0" presId="urn:microsoft.com/office/officeart/2016/7/layout/LinearArrowProcessNumbered"/>
    <dgm:cxn modelId="{D070FC8F-5C08-4595-8D27-8CF62BAC2C0E}" type="presParOf" srcId="{8C240EB6-4882-4146-A3AD-D765E3299F9F}" destId="{01167C9A-A69D-4B4A-9F9E-B66C7D31CA6C}" srcOrd="0" destOrd="0" presId="urn:microsoft.com/office/officeart/2016/7/layout/LinearArrowProcessNumbered"/>
    <dgm:cxn modelId="{F1D333A4-EDE2-49B3-842D-A37ED0BBD7D4}" type="presParOf" srcId="{8C240EB6-4882-4146-A3AD-D765E3299F9F}" destId="{4C1F94D4-631E-48DE-9C96-FBAE43B690C7}" srcOrd="1" destOrd="0" presId="urn:microsoft.com/office/officeart/2016/7/layout/LinearArrowProcessNumbered"/>
    <dgm:cxn modelId="{A8D112B3-6493-4A54-B402-9F7254AFA114}" type="presParOf" srcId="{8C240EB6-4882-4146-A3AD-D765E3299F9F}" destId="{59EB44F7-0635-4EA5-A248-107FD23F895E}" srcOrd="2" destOrd="0" presId="urn:microsoft.com/office/officeart/2016/7/layout/LinearArrowProcessNumbered"/>
    <dgm:cxn modelId="{1EAF1E58-4BBC-409D-AA8A-0D29DC8FFC0C}" type="presParOf" srcId="{8C240EB6-4882-4146-A3AD-D765E3299F9F}" destId="{A143C0DE-E0C5-46EA-97F6-27F928B9119E}" srcOrd="3" destOrd="0" presId="urn:microsoft.com/office/officeart/2016/7/layout/LinearArrowProcessNumbered"/>
    <dgm:cxn modelId="{EFDB0941-3504-43E2-B67B-12AEB87CF51E}" type="presParOf" srcId="{60725476-04B8-417A-9542-54D86A7454D5}" destId="{CA6D03F4-B796-4DB9-AAEE-DCD61BBA86DB}" srcOrd="2" destOrd="0" presId="urn:microsoft.com/office/officeart/2016/7/layout/LinearArrowProcessNumbered"/>
    <dgm:cxn modelId="{8F3C76AF-FAAD-4CB7-B40C-635C3A8F5F9A}" type="presParOf" srcId="{FC61218F-5042-4B80-A486-7339D92F6E9F}" destId="{CBA02B43-45E9-4D89-95B1-FC67F7C317A9}" srcOrd="7" destOrd="0" presId="urn:microsoft.com/office/officeart/2016/7/layout/LinearArrowProcessNumbered"/>
    <dgm:cxn modelId="{DA5B3AF0-87B4-4A9B-B76E-34BC7F90DDC2}" type="presParOf" srcId="{FC61218F-5042-4B80-A486-7339D92F6E9F}" destId="{21597F19-5B5A-40BC-81CD-7EB470B7C493}" srcOrd="8" destOrd="0" presId="urn:microsoft.com/office/officeart/2016/7/layout/LinearArrowProcessNumbered"/>
    <dgm:cxn modelId="{2A51BA6D-095A-4F2D-9175-6B9F410ED35B}" type="presParOf" srcId="{21597F19-5B5A-40BC-81CD-7EB470B7C493}" destId="{78CC475D-ADE2-4B6C-9442-F1D70676FD3B}" srcOrd="0" destOrd="0" presId="urn:microsoft.com/office/officeart/2016/7/layout/LinearArrowProcessNumbered"/>
    <dgm:cxn modelId="{9B3D21A7-18FF-47F2-B5A0-873E097BEA0C}" type="presParOf" srcId="{21597F19-5B5A-40BC-81CD-7EB470B7C493}" destId="{BC807D8A-E9DC-4D96-A575-BA3E240FE3C1}" srcOrd="1" destOrd="0" presId="urn:microsoft.com/office/officeart/2016/7/layout/LinearArrowProcessNumbered"/>
    <dgm:cxn modelId="{E071A8C8-5661-47CD-A53D-907BD4A046A2}" type="presParOf" srcId="{BC807D8A-E9DC-4D96-A575-BA3E240FE3C1}" destId="{BA74FA7B-3A0E-455F-99F0-F4F39AE198EC}" srcOrd="0" destOrd="0" presId="urn:microsoft.com/office/officeart/2016/7/layout/LinearArrowProcessNumbered"/>
    <dgm:cxn modelId="{064D146A-5116-4062-8D1F-A88C0A4B84A4}" type="presParOf" srcId="{BC807D8A-E9DC-4D96-A575-BA3E240FE3C1}" destId="{19E5B696-0BAC-4EB9-B190-7EB2CA0AA1C3}" srcOrd="1" destOrd="0" presId="urn:microsoft.com/office/officeart/2016/7/layout/LinearArrowProcessNumbered"/>
    <dgm:cxn modelId="{3AA952D9-EFF9-437F-AABF-3F367282E672}" type="presParOf" srcId="{BC807D8A-E9DC-4D96-A575-BA3E240FE3C1}" destId="{AE2FD508-36EF-4E92-BBCD-D6FC6C61DBDD}" srcOrd="2" destOrd="0" presId="urn:microsoft.com/office/officeart/2016/7/layout/LinearArrowProcessNumbered"/>
    <dgm:cxn modelId="{18B66289-6A20-47E7-AC23-8A011D16A733}" type="presParOf" srcId="{BC807D8A-E9DC-4D96-A575-BA3E240FE3C1}" destId="{E2D7C42D-38C5-4EA9-999E-183FAEC36B01}" srcOrd="3" destOrd="0" presId="urn:microsoft.com/office/officeart/2016/7/layout/LinearArrowProcessNumbered"/>
    <dgm:cxn modelId="{B1E13CEC-82F2-499A-9CB4-9A51AA9B33FE}" type="presParOf" srcId="{21597F19-5B5A-40BC-81CD-7EB470B7C493}" destId="{462C250D-E41E-4551-A5A1-0F95BF9EEC0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B5519-D881-4DCC-81A1-3D51F0C99927}">
      <dsp:nvSpPr>
        <dsp:cNvPr id="0" name=""/>
        <dsp:cNvSpPr/>
      </dsp:nvSpPr>
      <dsp:spPr>
        <a:xfrm>
          <a:off x="0" y="389888"/>
          <a:ext cx="6263640" cy="1127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Popularity based model</a:t>
          </a:r>
        </a:p>
      </dsp:txBody>
      <dsp:txXfrm>
        <a:off x="55030" y="444918"/>
        <a:ext cx="6153580" cy="1017235"/>
      </dsp:txXfrm>
    </dsp:sp>
    <dsp:sp modelId="{6C39A53C-E7C7-4D5D-BB0A-D7F0D8A153BE}">
      <dsp:nvSpPr>
        <dsp:cNvPr id="0" name=""/>
        <dsp:cNvSpPr/>
      </dsp:nvSpPr>
      <dsp:spPr>
        <a:xfrm>
          <a:off x="0" y="1652543"/>
          <a:ext cx="6263640" cy="112729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Collaborative Filtering</a:t>
          </a:r>
        </a:p>
      </dsp:txBody>
      <dsp:txXfrm>
        <a:off x="55030" y="1707573"/>
        <a:ext cx="6153580" cy="1017235"/>
      </dsp:txXfrm>
    </dsp:sp>
    <dsp:sp modelId="{197B7533-BC4C-4F0F-8DC1-34ABF7BB0C61}">
      <dsp:nvSpPr>
        <dsp:cNvPr id="0" name=""/>
        <dsp:cNvSpPr/>
      </dsp:nvSpPr>
      <dsp:spPr>
        <a:xfrm>
          <a:off x="0" y="2779838"/>
          <a:ext cx="6263640" cy="233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Model-Based collaborative filtering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Memory-Based Collaborative filtering</a:t>
          </a:r>
        </a:p>
      </dsp:txBody>
      <dsp:txXfrm>
        <a:off x="0" y="2779838"/>
        <a:ext cx="6263640" cy="233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DEFED-BF53-4EE9-894B-94C52D321DD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5DC5C-596B-423F-A700-795945B49253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Follows the trend. </a:t>
          </a:r>
        </a:p>
      </dsp:txBody>
      <dsp:txXfrm>
        <a:off x="0" y="0"/>
        <a:ext cx="10515600" cy="2175669"/>
      </dsp:txXfrm>
    </dsp:sp>
    <dsp:sp modelId="{DC26C979-CED9-44CE-877D-3315686C6B0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81D58-0E54-42BF-9403-5533FDA8E79A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Employs items that are currently popular.</a:t>
          </a:r>
        </a:p>
      </dsp:txBody>
      <dsp:txXfrm>
        <a:off x="0" y="2175669"/>
        <a:ext cx="10515600" cy="217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5D271-57B8-47D8-AEFF-A7AC98B68E9E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13C4E-58C3-4717-8765-CEA54259ABC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F7102-1CDC-47EE-9D59-CA581DA46BA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techniques are designed to fill in the gaps in a user-item association matrix</a:t>
          </a:r>
        </a:p>
      </dsp:txBody>
      <dsp:txXfrm>
        <a:off x="1342800" y="3255669"/>
        <a:ext cx="3600000" cy="720000"/>
      </dsp:txXfrm>
    </dsp:sp>
    <dsp:sp modelId="{5852FCEC-E710-4B0E-B111-CA0336CDC84B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0EB2C-BA59-4C70-B1BB-F9D4D38EB8A1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C1A8B-719D-40B8-8FF3-E91ADB6554E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predicts how someone would evaluate an item based on prior item evaluations from like people.</a:t>
          </a:r>
        </a:p>
      </dsp:txBody>
      <dsp:txXfrm>
        <a:off x="557280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35B6F-4457-4E5A-BD04-168AC377928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916B7-92BF-4E4F-8610-8B4D6146F9E5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Model-based CF technique builds model by using existing relationships of users and items and learns the model to predict accurately. </a:t>
          </a:r>
        </a:p>
      </dsp:txBody>
      <dsp:txXfrm>
        <a:off x="559800" y="3022743"/>
        <a:ext cx="4320000" cy="720000"/>
      </dsp:txXfrm>
    </dsp:sp>
    <dsp:sp modelId="{79126251-A54F-4878-966D-E62A109773C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E1187-8495-41CE-A4B7-05AA6B5EA86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Popular model-based techniques: Singular Value Decomposition (SVD), Matrix Factorization (MF), clustering, Bayesian networks etc.</a:t>
          </a:r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48192-7EEF-48CE-A953-7502F54173BC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D1FDC-D5E2-485B-BB5E-B9128D779EC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Numpy</a:t>
          </a:r>
        </a:p>
      </dsp:txBody>
      <dsp:txXfrm>
        <a:off x="0" y="623"/>
        <a:ext cx="6492875" cy="1020830"/>
      </dsp:txXfrm>
    </dsp:sp>
    <dsp:sp modelId="{6C73DD5F-E217-4C2A-9C06-5175D0E7D8B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7619-C63D-4387-BEE3-17F473BCDA5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Pandas</a:t>
          </a:r>
        </a:p>
      </dsp:txBody>
      <dsp:txXfrm>
        <a:off x="0" y="1021453"/>
        <a:ext cx="6492875" cy="1020830"/>
      </dsp:txXfrm>
    </dsp:sp>
    <dsp:sp modelId="{A0E9E58A-0C87-4C88-B7D3-177ACE187284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6C89-4DA4-4FEE-ABA0-FB235D482DC1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Seaborn</a:t>
          </a:r>
        </a:p>
      </dsp:txBody>
      <dsp:txXfrm>
        <a:off x="0" y="2042284"/>
        <a:ext cx="6492875" cy="1020830"/>
      </dsp:txXfrm>
    </dsp:sp>
    <dsp:sp modelId="{1E3E46A4-73CC-4CBF-A8F8-226FC895E547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4DFAD-28A2-4908-882E-0C4D2258D7C3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Sklearn</a:t>
          </a:r>
        </a:p>
      </dsp:txBody>
      <dsp:txXfrm>
        <a:off x="0" y="3063115"/>
        <a:ext cx="6492875" cy="1020830"/>
      </dsp:txXfrm>
    </dsp:sp>
    <dsp:sp modelId="{D6723396-A94F-4477-A89C-CEA7344BC0CD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AA0D7-5C4D-48F6-A365-7DB5CAF55234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Surprise </a:t>
          </a:r>
        </a:p>
      </dsp:txBody>
      <dsp:txXfrm>
        <a:off x="0" y="4083946"/>
        <a:ext cx="6492875" cy="10208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0482-BEF5-4CE4-8921-407533E343FB}">
      <dsp:nvSpPr>
        <dsp:cNvPr id="0" name=""/>
        <dsp:cNvSpPr/>
      </dsp:nvSpPr>
      <dsp:spPr>
        <a:xfrm>
          <a:off x="1052586" y="904019"/>
          <a:ext cx="8410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C4907-3A4C-4952-B6EA-7C3CE5B3FF57}">
      <dsp:nvSpPr>
        <dsp:cNvPr id="0" name=""/>
        <dsp:cNvSpPr/>
      </dsp:nvSpPr>
      <dsp:spPr>
        <a:xfrm>
          <a:off x="1944092" y="833407"/>
          <a:ext cx="96719" cy="1816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F2BE4-9426-4F45-94E4-F521EDC3958E}">
      <dsp:nvSpPr>
        <dsp:cNvPr id="0" name=""/>
        <dsp:cNvSpPr/>
      </dsp:nvSpPr>
      <dsp:spPr>
        <a:xfrm>
          <a:off x="525631" y="482229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605779"/>
        <a:ext cx="596551" cy="596551"/>
      </dsp:txXfrm>
    </dsp:sp>
    <dsp:sp modelId="{9E2B2526-0FE6-4BD4-90F7-8F0543E3AF92}">
      <dsp:nvSpPr>
        <dsp:cNvPr id="0" name=""/>
        <dsp:cNvSpPr/>
      </dsp:nvSpPr>
      <dsp:spPr>
        <a:xfrm>
          <a:off x="1283" y="1491480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 the data into training and testing (75% and 25% respectively)</a:t>
          </a:r>
        </a:p>
      </dsp:txBody>
      <dsp:txXfrm>
        <a:off x="1283" y="1869949"/>
        <a:ext cx="1892345" cy="1587131"/>
      </dsp:txXfrm>
    </dsp:sp>
    <dsp:sp modelId="{3945231C-AA4E-4E20-9A1F-AC3BC7E209E6}">
      <dsp:nvSpPr>
        <dsp:cNvPr id="0" name=""/>
        <dsp:cNvSpPr/>
      </dsp:nvSpPr>
      <dsp:spPr>
        <a:xfrm>
          <a:off x="2103890" y="904019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CC0BF-20B9-4B76-8854-7DE109C5AE69}">
      <dsp:nvSpPr>
        <dsp:cNvPr id="0" name=""/>
        <dsp:cNvSpPr/>
      </dsp:nvSpPr>
      <dsp:spPr>
        <a:xfrm>
          <a:off x="4046698" y="833407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762B5-0DB1-4B59-ABDA-6E37CD289D65}">
      <dsp:nvSpPr>
        <dsp:cNvPr id="0" name=""/>
        <dsp:cNvSpPr/>
      </dsp:nvSpPr>
      <dsp:spPr>
        <a:xfrm>
          <a:off x="2628237" y="482229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605779"/>
        <a:ext cx="596551" cy="596551"/>
      </dsp:txXfrm>
    </dsp:sp>
    <dsp:sp modelId="{E8E850AA-88C0-4D87-86BB-36E0559E52B0}">
      <dsp:nvSpPr>
        <dsp:cNvPr id="0" name=""/>
        <dsp:cNvSpPr/>
      </dsp:nvSpPr>
      <dsp:spPr>
        <a:xfrm>
          <a:off x="2103890" y="1491480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KNN with means with Pearson baseline similarity measure.</a:t>
          </a:r>
        </a:p>
      </dsp:txBody>
      <dsp:txXfrm>
        <a:off x="2103890" y="1869949"/>
        <a:ext cx="1892345" cy="1587131"/>
      </dsp:txXfrm>
    </dsp:sp>
    <dsp:sp modelId="{C2707E63-6A04-40DB-B1E0-032C631D63F0}">
      <dsp:nvSpPr>
        <dsp:cNvPr id="0" name=""/>
        <dsp:cNvSpPr/>
      </dsp:nvSpPr>
      <dsp:spPr>
        <a:xfrm>
          <a:off x="4206496" y="904019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3F2ED-A7DE-400C-8951-2B009ED034EF}">
      <dsp:nvSpPr>
        <dsp:cNvPr id="0" name=""/>
        <dsp:cNvSpPr/>
      </dsp:nvSpPr>
      <dsp:spPr>
        <a:xfrm>
          <a:off x="6149305" y="833407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54366-EF74-4A8C-AB40-C489D7B8CD89}">
      <dsp:nvSpPr>
        <dsp:cNvPr id="0" name=""/>
        <dsp:cNvSpPr/>
      </dsp:nvSpPr>
      <dsp:spPr>
        <a:xfrm>
          <a:off x="4730844" y="482229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605779"/>
        <a:ext cx="596551" cy="596551"/>
      </dsp:txXfrm>
    </dsp:sp>
    <dsp:sp modelId="{DB86B296-19F2-47B3-A649-15BF8AC2E669}">
      <dsp:nvSpPr>
        <dsp:cNvPr id="0" name=""/>
        <dsp:cNvSpPr/>
      </dsp:nvSpPr>
      <dsp:spPr>
        <a:xfrm>
          <a:off x="4206496" y="1491480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the model</a:t>
          </a:r>
        </a:p>
      </dsp:txBody>
      <dsp:txXfrm>
        <a:off x="4206496" y="1869949"/>
        <a:ext cx="1892345" cy="1587131"/>
      </dsp:txXfrm>
    </dsp:sp>
    <dsp:sp modelId="{01167C9A-A69D-4B4A-9F9E-B66C7D31CA6C}">
      <dsp:nvSpPr>
        <dsp:cNvPr id="0" name=""/>
        <dsp:cNvSpPr/>
      </dsp:nvSpPr>
      <dsp:spPr>
        <a:xfrm>
          <a:off x="6309103" y="904019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F94D4-631E-48DE-9C96-FBAE43B690C7}">
      <dsp:nvSpPr>
        <dsp:cNvPr id="0" name=""/>
        <dsp:cNvSpPr/>
      </dsp:nvSpPr>
      <dsp:spPr>
        <a:xfrm>
          <a:off x="8251911" y="833407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B44F7-0635-4EA5-A248-107FD23F895E}">
      <dsp:nvSpPr>
        <dsp:cNvPr id="0" name=""/>
        <dsp:cNvSpPr/>
      </dsp:nvSpPr>
      <dsp:spPr>
        <a:xfrm>
          <a:off x="6833450" y="482229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605779"/>
        <a:ext cx="596551" cy="596551"/>
      </dsp:txXfrm>
    </dsp:sp>
    <dsp:sp modelId="{CA6D03F4-B796-4DB9-AAEE-DCD61BBA86DB}">
      <dsp:nvSpPr>
        <dsp:cNvPr id="0" name=""/>
        <dsp:cNvSpPr/>
      </dsp:nvSpPr>
      <dsp:spPr>
        <a:xfrm>
          <a:off x="6309103" y="1491480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the model</a:t>
          </a:r>
        </a:p>
      </dsp:txBody>
      <dsp:txXfrm>
        <a:off x="6309103" y="1869949"/>
        <a:ext cx="1892345" cy="1587131"/>
      </dsp:txXfrm>
    </dsp:sp>
    <dsp:sp modelId="{BA74FA7B-3A0E-455F-99F0-F4F39AE198EC}">
      <dsp:nvSpPr>
        <dsp:cNvPr id="0" name=""/>
        <dsp:cNvSpPr/>
      </dsp:nvSpPr>
      <dsp:spPr>
        <a:xfrm>
          <a:off x="8411709" y="904018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FD508-36EF-4E92-BBCD-D6FC6C61DBDD}">
      <dsp:nvSpPr>
        <dsp:cNvPr id="0" name=""/>
        <dsp:cNvSpPr/>
      </dsp:nvSpPr>
      <dsp:spPr>
        <a:xfrm>
          <a:off x="8936057" y="482229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605779"/>
        <a:ext cx="596551" cy="596551"/>
      </dsp:txXfrm>
    </dsp:sp>
    <dsp:sp modelId="{462C250D-E41E-4551-A5A1-0F95BF9EEC06}">
      <dsp:nvSpPr>
        <dsp:cNvPr id="0" name=""/>
        <dsp:cNvSpPr/>
      </dsp:nvSpPr>
      <dsp:spPr>
        <a:xfrm>
          <a:off x="8411709" y="1491480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the model using </a:t>
          </a:r>
          <a:r>
            <a:rPr lang="en-US" sz="1800" kern="1200" dirty="0" err="1"/>
            <a:t>RMSE</a:t>
          </a:r>
          <a:endParaRPr lang="en-US" sz="1800" kern="1200" dirty="0"/>
        </a:p>
      </dsp:txBody>
      <dsp:txXfrm>
        <a:off x="8411709" y="1869949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2FCB-B329-D8D3-1ECD-756BECAC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F8D83-5B48-3D41-9DB9-1600D069D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3682-685E-F3EF-76F3-011DE919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D34A-01C1-7B33-9469-B0165B26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9719-DE3A-23A4-A475-CD71175C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E89B-5131-8C22-670F-B98862AD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51813-6D2B-00BD-9692-580555A5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448-32BB-B07E-4D39-49A17834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AADF-A997-2CE5-5F01-978CA551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4803-54B5-8D9E-4BF0-265C061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D56A4-D624-6C02-C1B5-339AED0BF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748C6-E1BD-4341-73FD-9E79F878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5743-DB34-63C5-8302-18C0A41A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C84B-6BD7-36E6-3ACE-B08517E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C547-7C70-E460-15F0-F930BCFC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B0C6-C7F9-B8E3-0779-977CD147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29BC-2942-956F-3C75-CB40B958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61EF-7553-4681-A5DE-07F983C8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2536-AE3C-88FE-DB9F-16F74013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F664-BB6A-7DD1-3AD3-1719CFD2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D1C5-E0D5-1FD8-1F68-4D7A49F2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B9654-EE22-66BA-FC7B-9F1CB7E5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621F-ED7A-5450-5A13-CAD572A1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BC53-BD2A-7C46-AF1B-DDAF9B7E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A1A5-C0F8-D6B1-30AC-9F0EFBCB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FDE1-8443-9A30-BABE-78BCFB1B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58DB-406C-4854-8A3F-B17BFC8C1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99AE5-6D96-9DAD-EF22-68FC9B09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9EA2-FDB7-97A3-5164-E64A9691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3B3DD-C3BA-8530-A079-45B338C8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EF25D-328C-3906-96C5-0A72CA0F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7F59-B15C-7880-EBB2-CA435D89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CD91-CF7B-37F5-2CBF-39D73CC1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29295-A2F8-778A-766F-4C528ABA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8EDE1-2322-02CB-07A3-CE741EC2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E02AE-992B-D32C-A633-BE96DE12B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79B9F-ED5E-4583-F17A-374D2B12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331F-A78E-867D-F7AB-89900BB8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D13A7-871D-9A77-DE50-DFFB7BA5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07AF-69DA-8268-58ED-6A21B9AF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21458-3B21-7EAF-E01F-22DF8294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0F8E-16A7-1CCB-4987-CCE41FE7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E538F-E3D6-CEE6-67D5-23CD98E3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B7E3A-85A8-C510-AB47-5257F287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9FB7D-150F-0F35-D491-2C3BC4C3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65C92-14A2-D0BC-A321-C44064BE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8342-328C-6330-93FA-FC5FFB8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407F-8ECB-7A35-DBA8-B77800BE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7081-0AF8-1602-A0DC-24822018D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DC3F4-B254-7628-169D-090E6F7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75064-7788-761B-7191-4CE334F8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9609-8A69-037C-A40A-8D10259B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1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53A5-7C15-18B1-A428-B9E24FC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BD872-32AC-FE6D-F046-63712DE6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73DD5-F46B-9C4D-B000-D981B550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21FCA-E53B-8DCF-45EC-7F1BC510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921A5-4F8F-FF00-1DC4-F83494BD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074A-7290-C5D8-A771-CFB55CF3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FD3BF-D98C-D056-3281-AE813925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36E7-F9C6-F880-081E-639A2601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FD4E-E684-EFC3-A1A2-65E548158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27A7-1923-4EC5-8D08-C18508E1D2F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DD37-F4CC-3273-EBCC-23D01204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11B7-DE60-AE72-553A-4C86804F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F203-8E3E-4FE0-B660-AC007040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E225A-78C1-B573-22BD-7612DFCB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C1B0E-B376-E9AB-098E-369B10A47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63" y="25447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Recommender Systems for Electronic 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F045A-F83C-21E5-8EB5-ABDD9A5CE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4822059"/>
            <a:ext cx="2983158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By Patrick Nohra</a:t>
            </a:r>
          </a:p>
        </p:txBody>
      </p:sp>
    </p:spTree>
    <p:extLst>
      <p:ext uri="{BB962C8B-B14F-4D97-AF65-F5344CB8AC3E}">
        <p14:creationId xmlns:p14="http://schemas.microsoft.com/office/powerpoint/2010/main" val="291002093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B8B3D-513A-DE4F-423B-1D66937C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AEC7-707F-2750-FEDC-917BAC5A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972E2"/>
                </a:solidFill>
              </a:rPr>
              <a:t>Python or R?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ata:image/jpeg;base64,/9j/4AAQSkZJRgABAQAAAQABAAD/2wCEAAkGBxIQERUQDw0VEBARFhEPDxEVEBAQFQ8RFRMWFhUSFRUYHSgsGBslIhUVIjEhJSksLzIwGB8zODMtNyg5LisBCgoKDg0OGhAQGi8dHyYwKy8vLy03MCstLSsvKy0tMS0tLS4rLSstKystLS0tMCstLSstLS0tNy8tLys3LSsrLf/AABEIALcBEwMBEQACEQEDEQH/xAAcAAEAAgMBAQEAAAAAAAAAAAAAAQYCBQcEAwj/xABFEAACAQIBBggKCQIGAwAAAAAAAQIDEQQFBhIhMVEiMkFhcYGR0QcTM1Jyk6GxssEUFSNCU1RikqIW8BdDc4LS4TQ1wv/EABoBAQADAQEBAAAAAAAAAAAAAAABBAUCAwb/xAAvEQEAAgADBQcEAQUAAAAAAAAAAQIDBBESMTJRgQUTIUFhscEUM3HRUhUjkeHw/9oADAMBAAIRAxEAPwDuIAAAAAAAAAAAAAAAAAAAAAAAAAAAAAAAAAAAAAAAAAAAAAAAAAAAAAAAAAAAAAAAAAAAAAAAAAAAAAAAAAAAAAAAAAAAAAAAAAAAAAAAAAAAAAAAAAAAAAAAAAAAAAAAAAAAAAAAAAAAPlPEwjxqkV0yigPk8o0V/nR/cmBH1nR/Gj2gZxx1J7K0P3xA+8ZJ6079DuBIAAAAAAAAAAAAAAAAAAAAAAAAAAAAADCrVjFXlJRW9uwGsxGXYLVCLm9/FX99ROg1tfLNWWySgv0r5saIeGrXlLjTcumTfvA+JIhsDFsCGwIUmtadnvWoD1UcrVobKrfNLh+8gbLDZzvZVpX54O38X3jRLdYPKVKtxKiv5r1S7Ht6iB6wAAAAAAAAAAAAAAAAAAAAAAACG7a2BqMdltLg0uE/OezqXKToho69eU3ecnJ8/wAtwHybJENgYtgYtgQ2Bi2Bi2BDYGLYGLYEXA2+Ts4qlPVU+1hzvhLofL19o0FqwWNhWjpU5XXKtji9zXIcpegAAAAAAAAAAAAAAAAAAAAGNWoopyk7Ja2wKzlLKcqrsuDT5F53O+4lDXtkjFsCGwMWwMWwPTQydVqcWk7b3wV2vaQPdSzcqPjTjHovJ/IapemGbK+9Wb6IpfNjUZ/0zT/En/HuGoxlmxT5Ks/4v5DUfGpmt5tfth87jUeKvm1XXFcZ9ErP2r5jVDV4rB1KXlKUo87Wrt2EjzNgfXC4udKSnTloyXY1ua5UBd8i5XjiI+bUjx4f/S3ohLZEAAAAAAAAAAAAAAAAAAAKzlnH+MloxfAj/J7+4lDWNkiGwMWwMWwNpgMiTqcKf2cOdcJ9C5OsjUb7CZNpUuLC8vOfCl28nUQl962JhDVOpGF9mlKMb9p1FZndCJmI3vl9Y0fzFP1kO8nu7cpRtV5n1jR/MU/WQ7x3d+Um1XmfWNH8xT9ZDvHd25SbVeZ9Y0fzFP1kO8d3blJtV5n1jR/MU/WQ7x3duUm1XmfWNH8xT9ZDvHd25SbVeb6UsTTnqhUjPelKMvcczWY3wmJidzW5Rzdo1dcF4qe+K1Ppj3WGqVRylk+ph5aNSOp8WS1xl0P5Ejz4XEypTVSDtKOtc/M+YDoeS8dGvTVSOq+qS82S2r++Y5HrAAAAAAAAAAAAAAAAANflvFeLptJ8KfBXMuV/3vAqrZ0hDYGLYEAWXI+R1C1Sqrz2qO1Q72QluSAA5h4Xl9rh/Qq/FE2Oy+G3RmZ/ir1+FAstxqaqGhorcNTSEaK3DU0hFluGppCLLcNTSDRW4jU0hFlttrWtPcNTSG+yPnhjMK1o4h1IctOq3Ui1uTbvHqZWxcphYm+NJ9PB74eZxKeev5dPzfzgw+VaUqbjo1Er1aMndx/XCX3lfl5OVK5jZjLWwZ8fGObUwMeuLHh4TyVvK+Alh6jpy1rbCXnRex9J4PdsM0Mf4ut4tvgVdXRNa4vr1rrQkXk5AAAAAAAAAAAAAAAABW85at6kY8kY3629fuRMIadskYtgQ2Bus2sFpSdWS1Q1Q9LlfV8+YiUrKQAADmHhe8rh/Qq/FE2OzOG3RmZ/ir1+FBNNQQBAEAAIAggQB6cmZQqYarCvSdp03pLdJcsXzNXT6TnEpGJWa23S7peaWi0OyZf0MXgoYqn5sK0d+hNLSi+i6b9E+atWaWms+TdraLVi0eanUqrhJTW2LUl0p3XuIdOqwldJrY0muhnIyAAAAAAAAAAAAAAAAVPODy8uiPuJhDWNkiGwMWwLnkKno0Ic6cn1ts5S94AABzDwveWw/oVfiibHZnDbozM/xV6/CgGmoIA9uQ8LGtiaNGd9CpUhCVnZ2k7OzPPGvNMO1o8oemFWLXiJdR/w2wO+t61dxjf1HG9Gn9Fhep/htgd9b1q7h/Ucb0PosL1VfPLMNYSk8Rhqsp04W8bCei5Ri3bSjJJXSurprZruXMrnu8tsXjSVXMZTYrtVnWFFNBSQBAHYcw5eMyRoPXZYmn1aU2viMHPxpjz09mxk51wY6+6rNlVadVyf5KnfboQv+1HI9AAAAAAAAAAAAAAAACtZ00rTjPklHR64v/v2EwNG2Shi2BDYFyzeraWHjvjeD5rPV7LHMpbIAAA5h4X/AC2H9Cr8UTY7M4bdGZn+KvX4c/NNQQBtc1P/ADsN/rUviR4Zn7VvxL2wPuV/LvZ823ACvZ/Y2FLAV9NpOrB0aa5ZTmrJLo1voTLOTpNsaunl4q+atFcK2vn4OGH0LFQAA7FmXB0cj6UtTlDEVV/ulPQ7Vo9pgZ62uPPT2bOUjTCj/vNWMNRdScaa2zlGC63a5WWXWYqysti1I5EgAAAAAAAAAAAAAAAPBlrB+NpNJcKPDhztcnWroClNnSENgYtgbfNvKKpT0Ju0KltfJGfI+vZ2ESLgQkAAcv8AC/5bD+hV+KJsdmcNujMz/FXr8OfmmoAH0wuIlSnGpTlozg1OErJ6MlrTs9T6zm1YtE1nc6raazrDd/1xlH88/VYf/gV/o8D+Pv8At7fVY38vb9I/rjKP55+qw/8AwH0eB/H3/Z9Vjfy9v01GUsp1sTLTxFaVWS1JyeqKe1RitUepHtTDpSNKxo8r3tedbTq8Z24APfkHJNTGV4Yeltk7zla6p01xpvo9raXKeWLixhUm0vTCw5xLRWHW87q8MPhoYSlqTUIqPm0qdre1JdTPnJmbTNpbsRERpDw5j5O06jryXBp3jDnqNa+xP+SEpXk5AAAAAAAAAAAAAAAAAAq2ceTNButBcCXHXmyfL0P3kwNA2ShDYGLYFiyFnBo2pV3q2QqPk5pd/bvImErQnfWndPWnvIEgcv8AC/5bD+hV+KJsdmcNujMz/FXr8OfmmoIAggQBAEAFraS1t6kuVvmQFkyHmPjMU03SeHpPbUqpw1fpg9cvYucqYucwsPz1n0/azh5XEv5aR6ul4DAYXI+Hejwpz40nbxlea2Lmir7NivvevHx8e+NbWzUwcGuFGkKvThWyhiH50tcn92lBfJe19J5PV0bAYSNGnGlTVoxVlvb5W+d7TkegAAAAAAAAAAAAAAAAAARKKas1dPU09d1uAqeW8gunepRTlDa47XDo3omJGguShi2BDYHuyblmrQ1RlpQ8yWtdW7qGiVmwOc1Gpqm3Sl+rXHqkvnYjQUfwuVFKrhpRkpJ06tmmmnwocpr9mcNujMz/ABV6/CgmmoIIH3wGDnXqwo00nOo9GCbsr87Ob3ilZtO6HVKza0VhY5eDvKFr+KpvmVaN3zayr9fg85/wsfR4voq+Kw86U5U6sHCpB6M4SVnFlutotGseMK0xMTpL5Eoe7JWWcRhZaWGrypt7UrOMumMk0+w88TCpiRpeNXpTEvThnRd8m+E6rKHi6tCCrPVGqnJQfpQ5H126DLzGQ2Y2qeMcl/Azm1Ozfw9WWEwmIx9Vu7k/v1JcWmt3dFf9mevugZIyXTw0NCmtb1zm9s3vfccj3AAAAAAAAAAAAAAAAAAAAAAabKub9OteUPs6j1tpcGT51817SdRVMoZMq0PKQ4PnrXF9fJ12JQ8LYShsDFsCu5z8aHRL3o1+zeG3RmZ/ir1aQ0VBAGxzcxXisVRqqOk4TUrXtfU+U8M19m34e+X+7V02WetTkoQXTKTPndG2qGemIljLVnThGpTTTcFJOdPbaV2721tdLNDI4+xbYndPv/tSzmDtV243x7KabLKQAA7X4N8txxOEULKNXD2p1YpJaS+7VsvOs786kYGcwO6v4bp3fps5XG7ynjvhbCosgAAAAAAAAAAAAAAAAAAAAAACGgNTjc3aFTWoeLlvhwf47PYTqNJis0ai8nVjNbpJwfzv7BqNViMiYmG3Dyfo2n8NydRUc66UozgpwcXaWqUXF7VvNbs3ht0Zmf4q9WhNJQQB6slK9anZXektR4Zr7Nvw98v92q70cl158XD1Hz6Eku16j55ttjhs0cTPjqFJculLSfZG/vGoomduQZYDEOi3pQklUpTtZSi9qtvTuux8p9BlsbvcOJ8/NiZjC7u+nl5NKWHggDcZp5clgcTCsrunxK8V96k9uretUlzq3KeGYwYxaTXz8vy9sDF7u8T5ebvtGrGcVOElKMkpRkndSi1dNPcfOzExOktuJ1jWGZCQAAAAAAAAAAAAAAAAAAAAAAAAAAOW+GLy2H9Cr8UDY7M4bdPlmZ/ir1+HPTSUADc5lf8AsMN/qL4WV819m34e2X+7V3s+dbgBVfCLkH6XhHKEb18PerSstclbh010pXtvjEt5LH7vE0ndKtmsLvKeG+HEbm+xkEJAOp+CbOLTg8DVlwqac8O396nfhU/9rd1zP9Jk9oYGk95HnvaWSxtY7uejoxmL4AAAAAAAAAAAAAAAAAAAAAAAAAAHLPDG7VsPd/cq/FE2OzOG3RmdocVevw55preu009JZ+1CNNb12jSTWG6zJkvrDDa/8xfCyvmo/s2/D3y0/wB2rvp843AABw3wiZD+h4tuKtQr3q0uRRd/tKa6G79Ekb+Txu9w/HfHgxs1h93f0lVtNb12lvRW1g01vXaRoaw++Ax8qFWFalNRqU5KcHfVdcj3p601ubOb0i9ZrO6XVb7MxaN79CZBytDGYeGIpcWortXu4SWqUHzp3R85i4c4d5rLdw7xesWhsDzdgAAAAAAAAAAAAAAAAAAAAAAAAA+dXDwnx4RlbZeKdu0mLTG5ExEvn9Cpfgw/ZHuJ27czZjkfQaX4MP2R7ht25mzHJlDCU07qlBNbGoRTXsG1PM0h9jlIAA+dWjGfHhGVtl4qVu0mJmNyJiJfP6DS/Ah6uPcTt25mzHI+g0vwYerj3DbtzNmOR9Bpfgw/ZHuG3bmbMcn1pUowVoRUVtskkr79REzM706aMyAAAAAAAAAAAAAAAAAAAAAAAAAAAAAAAAAAAAAAAAAAAAAAAAAAAAAAAAAAAAAAAAAAAAAAAAAAAAAAAAAAAAAAAAAAAAAAAAAAAAAAAAAAAAAAAAAAAAAAAAAAAAAAAAAAAH//2Q==">
            <a:extLst>
              <a:ext uri="{FF2B5EF4-FFF2-40B4-BE49-F238E27FC236}">
                <a16:creationId xmlns:a16="http://schemas.microsoft.com/office/drawing/2014/main" id="{E3FE7E63-AD65-1602-5E85-FAE9F975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83" y="2406361"/>
            <a:ext cx="5455917" cy="363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ata:image/jpeg;base64,/9j/4AAQSkZJRgABAQAAAQABAAD/2wCEAAoHCA8SEBMQEBERDxIPEhESDw8SFBIYEg8TGBMaGRgTGBUbLS0yGx0qHxUZJTklLDw+NTQ0GyM8PzoyPi0zNDEBCwsLEA8QHRISHzYqISgzMTMxMzQ1MTMxMzExMT4zMTEzNTMzMTEzMzMxMzMzMTMzMzMxMzExMTMxMzMzMzMzM//AABEIALEBHAMBIgACEQEDEQH/xAAbAAEAAgMBAQAAAAAAAAAAAAAAAQcEBQYCA//EAEgQAAIBAgEFCQsICgMBAAAAAAABAgMRBAUSITFRBkFSYXGBkaHRBxMUFRYiMnKTscEjNFNUkqKz0jNCQ2J0g7LC4fBzgqMX/8QAGwEBAAIDAQEAAAAAAAAAAAAAAAEEAgMFBgf/xAAzEQACAQIBCAkEAgMAAAAAAAAAAQIDEQQFEiExUYGR8BMUMkFhcaGxwSIzUtEVNFPh8f/aAAwDAQACEQMRAD8AuYAAAAAAAAAAAAAAAAAA1WVcuYbCr5afntXVKPnVJc28uN2Rh7rMueCUVmW79WvGlfSopelUa37XWja1xlXVakpylKcnOc3eUpO8pPa2WqGHz1nPUVa+IzNC1nYY7d7Vd1h6MILelUblJ/8AWNkulmkr7qsoS14iUVshGEbc6Vz5YXIGOqwU6eHnKDV4ybhHOW1KTV1xo19ehOEnCpGUJLXGSakuZlyNOktCS9ynKpUelt+xkzyxjJeliq7/AJs7dFz5PKGI+mq+0n2mMDZmrYYZ0tplxyrilqxNePJVmviZNHdLj4ejiar9ZqX9aZqgY5sdiMs+W1nWYPd5i4WVWnTrrf0OnN86uuo6rJG6zB4lqOc6NR6FTqWWc9kZ6nya+IqchmmeGhLUrG2GInHW7l9grzcVunlnxwmJk5KVo0Kkn50Zb1OT30957z0b6tYZQqU3CVmX6c1NXQABgZgAAAAAAAAAAAAAAAAAAAAAAAAAAAAAAAAFb90aT8KpK+hUU0tjdSd/cug0+5fCwrY6jTqJSg5SlKL1SzYSmo8avFaNlzb90b53S/4I/iVDl8HiZ0qkKsHmzpyUoveut58TWjnOrSTdFJbDl1WlWbe1F4nG90TCQeHhWslUp1FFPfcJJ3jx6Un07T64Td1hJQTqxqUppaYKOfFv92S3uWxym6ndG8ZKMIRcKNNuSjK2dOVrZ8rarJtJcb26KlGjNTTatYtVq0HBpO9zQEAHROeDyCCCQAQQSFJrSm01pTWtNami8snV3VoUqr0OpTpza2OUU/iUaXZkP5phv4ej+HEp4vVEt4XWzYAApF0AAAAAAAAAAAAAAAAAAAAAAAAAAAAGuxWWsHSebUxFKElrjnJyXLFaSUm9RDaWs2INN5T5P+s0+iXYPKjJ/wBZp/e7DLo5bHwMekjtXE43ujySxdK7/YR/Emclnrauktx7pMmvS8RSfKn2DyjyZ9PS+y+wt068oxUcx6OdhUnQjOTlnLTztKiz1tXSRnraukt7yiyZ9PS+y+weUWTPp6X2X2GfWZfg+dxj1Zfmud5UOetq6RnLai3fKLJf09L7L7DU7qMt4Cpgq0KVWnKclDNjFO7tOLdtGxMRxEm7Zr53EPDpK+cud5W4BBYNAABBJDLtyH8zw38PR/DiUky68jySwWHb1LDUW/ZxKeMaUU2W8KtLNkDB8YU/3ugeMaf73Qjk9dw/5ridDoZ7DOBj0sXTnoUtOzUzIN8KkZrOi7rwMGmtDAAMyAAAAAAAAAAAAAAAAAAAY2MxdOjTlVqSUIQV5N+62++IyStd3mV3Ur+DQfmUH8pbVOo1/anblcjbSpupKxrq1MyNzEy9uqxGJk4QcqFHUoRdpyW2cl7lo5dZzwIOrGKgrROVKTk7yBIIMiAeSQQCCAQQSACCCQACCQAQAQy6cm/MKP8AC0vwolKsuvJnzCj/AAtL8JFDKH2n5P2LuC7fAwCAD54j0IM/AYx3UJu99Cb13NeQb8PiJ0J58N628+hjOCmrM6YGLgq+fBPf1Myj2FOcZxUo6npOXJNOzAAMyAAAAAAAAAAAAAAADGxuJjSpVKr1UoSm+NRi3bqKVq1JTlKcneU5SlJ7ZSd2+llqbtqzhk+rbXLvcOaVSN+q5U50MHH6Wzn4yX1Jc86ASCC4VQQAQAeQQQSACCCQACCQAQACAASRZvQk23oSWtveReMaPesLGn9HShDoiolb7hchSr144icbUaElJN6qlRaVFbUnpfIlv6LHyrUtBR4fw09hycqVlClLwT4vQlxsdDBU25X2/BqQCDwZ3gQACTYZInaUo7dPOn/k25oMnu1WHHfrTN+enyRPOw9tja+fk5+KjaYAB0ysAAAAAAAAAAAAAAAcp3Q5WwSXCrU192T+BWhZXdFjfBRfBr0392a+JWh08J9vezm4r7m5AgAsFcHkEEEg+2GwtWrLNpU6lWS1qEJSa5bajpdyO5bwn5eveNBNqMFdOu09OneinoutLd9Vix6VKjQgowjGlCPoxiklzJFWvio07+GvuSLNLDOellTx3J5SausNLnnSXU5HryQyn9WftaH5i0J5Qj+rG/PY+fjJ8FdJypZdoxdrrcm/UuLJz8eKKz8kMp/Vn7Wh+YjyQyn9VftaH5izfGT4KI8Zy4K6TH+eobfRk/xz5aKy8kMqfVn7Wh+YeSGVPqsva0PzFm+MpcFEeM5cFD+eo7fRk/xr8eKK3o7ispN2dGNPjlUp2+62dFknufQi1LF1O+W/ZU7xhyOT0tcljpvGcuCuk+c8o1HqsuNf5Nc8u0raG9y/ZlHJ9v8AbNgu9UYKKUacIq0IRSSSW8kjT4is5ybfMtnEeZzlJ3k23tZ4OBjcfLEaErRXdt8Xz46zo0aKhp7wQAc8sAgHkEn3wb+Uh6yOjObwi+Up+tE6Q9DkX7UvP4KOM1ryAAOyUwAAAAAAAAAAAAAADm93dPOyfUfAlSl/6KP9xVZdOWsK62GrUlplOnNQ9a3m9dilUzoYSV4teJQxa+pPwJPIILRVBk5Owkq9enQjodWahfgpvzpcyu+YxjpNwFJSyhBv9nTqTXLm5numzCcs2LZnCN5JFmwhChSjCCUYU4qMIrYlZI1lWpKTzpO/uXEZmU5+iuW/wMA8LlXEOVXo+5W46+d/eeiw8Eo5wAIOUWQeQQCQAQQSSAeQSCACCQQDyCQACCTIyfG9aHK372dEaTI0LzlLgq3O/wDWbs9PkiFsPnbW38e6ZzcW7ztsAAOoVgAAAAAAAAAAAAAAAU9urya8NjKkUrQqN1KWzNm7tc0rrmRcJot1OQ1jKGbG0atO8qMnqu9cW9jsudJ7xvoVcyWnUzTXp58dGtFQg+lejOEpU5xlCUXaUZKziz5nSOaQdV3Ovn38mr/VA5U6nudfPv5NT3wNVbsPyNtHtrzO/wAp+kuT4mGZeU/SXq/FmGfPsf8A2J+fwj0lHsIHkEFQ2gAggkEg8gkEAEEggHkEno8gEEggG0yfgHdTmrb8YvWntZvw+HnXnmQ3vuXn8bTGpUVNXZl4ChmU0n6T0y5WZgB7GnTjTioR1JWOPKTk7sAAzIAAAAAAAAAAAAAAAAAANTljIWGxatWh5yVo1YebUjyPfXE7o5Wv3O3f5PE2jvKdK8lzpq/QWADZCrOOhM1ypQlpaK7/APndX61D2UvzG13NbkZ4TEd/lXjUXe5wzVBxfnOLve74J14MnXm1ZshUIJ3SNVlT04+r8WYJm5U9OPq/EwTxmP8A7M/P4R16PYQABTNoPphaSlUUXdLbv6Fc+YhNxd4tp7VrM6coxmnJXV1dbVsIkm07G18WU9sursHiuntl1dhrfCqvDn1jwqpw59Z0+t4L/F7fs0dFV/LngbHxXT2y6uweKqe2XV2Gt8LqcOfWR4VW4c+sdbwX+H2/ZPRVfz54Gz8VU9suldg8VU9s+ldhq/C6vDn0s31B+ZFvS3GN3t0FrCdUxDajStbb/wBNVXpaavnGJ4ppbZdXYFkmltl0rsNiC91DD/gjT09TaYtDB04aYxSe3f69RlAFmEIwWbFWXga223dgAGRAAAAAAAAAAAAAAAAAAAAAAAAAAABqcqemvV+LMIzsqrzovarf70mAeSyh/Zn5/COlR+2gAeSmbgQAQSAD3hGu+RvqzlcmMc5pbQ3ZXMulkyTV5SzL/q20oxsXhJU7X86L1SW3Y1vHRGFlRrvMr/u26UehxWTKEKMnHQ0m73em21auCRQp4ibmr6maI6TDfo4erD3HNHS4b9HD1Ie4rZF7c/Je5uxnZXmfYAHoTngAAAAAAAAAAAAAAAAAAAAAAAAAAAAAAAAGLjKGfGy1rUaWUWm01ZrWnvHSGNiMLCetWe3/AHWcvH5P6b64O0vR/plijWzND1GiIM2rk6ovRtNdBizpSj6SaPP1cPVp9uLXtx1epejUjLUzwCLg0JpmywPIBDa7yUjNo5SqRVn56Wp6feY+JxMqj0vQtUVvEU8NUl6MW+PUuszKOSpa6kkuJaX0nQisZXjmLOcfHQuL173uND6GDvov6mHhaEpyUVq/WezjOkikkktCWhHzoUYwWbFWXW+Ns+x3cBgurxd3eT1/pFKvW6R+AABfNAAAAAAAAAAAAAAAAAAAAAAAAAAAAAAAAAAAAAABsp6yGa7G62amesA8vlTts6WG1H0oazdYL0QC1kjtI14rUZIAO5LWUgADEAAAAAAAAAAAAAAAAAAH/9k=">
            <a:extLst>
              <a:ext uri="{FF2B5EF4-FFF2-40B4-BE49-F238E27FC236}">
                <a16:creationId xmlns:a16="http://schemas.microsoft.com/office/drawing/2014/main" id="{6A526C73-EF00-97BA-B352-61BF3E74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57" y="2596836"/>
            <a:ext cx="5455917" cy="340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26780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964006-C669-FFC4-FFDC-9A334BB7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Libraries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9EEB11-C51F-60DA-187E-1116D4427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87322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95619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0F2A4-B92C-A878-4C8B-C3506551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Preprocessing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688B-1126-65CE-064B-1ED90947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we have already met all the preprocessing criterion. </a:t>
            </a:r>
          </a:p>
          <a:p>
            <a:r>
              <a:rPr lang="en-US" dirty="0">
                <a:solidFill>
                  <a:schemeClr val="bg1"/>
                </a:solidFill>
              </a:rPr>
              <a:t> There isn’t any null value that we have to deal with, and all the columns are formatted as we need them.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8742C-920E-962B-743E-A263CE8A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061606"/>
            <a:ext cx="6642532" cy="41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5223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75EDD-5CE8-0751-FB86-909589E1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FC942-EDDE-D07C-EB16-F0CF41F7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418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568E0-9821-6EC3-3FB3-8D0EDE7A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Analyzing the dataset (Contd...)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70CD7-CA68-E6ED-16F9-6DDD1091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976818"/>
            <a:ext cx="9363280" cy="22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20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58B50-6F1A-79FB-7C92-FFFA10E7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Analyzing the dataset (Contd...)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E09F9-2DA1-2E65-8FDE-D2B44D4D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198" y="386810"/>
            <a:ext cx="4747194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8E48E-6D4E-D7AE-43ED-D87B0FC51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84" y="444753"/>
            <a:ext cx="5455917" cy="38817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0773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03801A-855A-20E8-4469-71D1825F0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2530628"/>
            <a:ext cx="5226050" cy="17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7DADBC-D3A7-D86B-171F-090C909D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" y="2831198"/>
            <a:ext cx="5048251" cy="17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001E3-C214-9997-BB11-46203DB3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8" y="3089466"/>
            <a:ext cx="7461252" cy="179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BEE87-B88C-3222-6EA6-BFDA4565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Popularity Based Recommendation</a:t>
            </a:r>
          </a:p>
        </p:txBody>
      </p:sp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92D040-E6EA-3C99-BEEE-7C8D22C49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99" y="3429001"/>
            <a:ext cx="6557964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322AC-2551-A9CF-D90B-BF5CC7C6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932" y="3994030"/>
            <a:ext cx="2211398" cy="2721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1E2C6-7750-B4BD-BA91-E3BE427F2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16" y="3994030"/>
            <a:ext cx="3119634" cy="27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18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67B0D-B27F-ABB0-41F6-A1B207ED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Memory-Based Collaborative Filtering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ADFAB-8CE4-D83D-7B8D-5C4CC326F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850127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0067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4E6401-ED0E-4C69-B9F2-C94D98C65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4B3D5-43D4-34AF-5B0A-5A60BA99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Prediction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6B84ED-45DE-506F-73AD-28ED60297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8043" y="3739764"/>
            <a:ext cx="4851329" cy="1594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Prediction(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uid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='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A2XNOB1T796Y6B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',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iid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='1400532655',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r_ui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=4.0,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=4.123157620946766)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584DC35-7750-9CD3-A2CE-C513B8A6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14" y="3857286"/>
            <a:ext cx="4854874" cy="90014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091CF1D-1F61-41E9-95B3-739B2ACB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20768" y="2053732"/>
            <a:ext cx="609182" cy="702815"/>
            <a:chOff x="11220768" y="2053732"/>
            <a:chExt cx="609182" cy="702815"/>
          </a:xfrm>
          <a:solidFill>
            <a:srgbClr val="FFFFFF"/>
          </a:solidFill>
        </p:grpSpPr>
        <p:sp>
          <p:nvSpPr>
            <p:cNvPr id="20" name="Graphic 22">
              <a:extLst>
                <a:ext uri="{FF2B5EF4-FFF2-40B4-BE49-F238E27FC236}">
                  <a16:creationId xmlns:a16="http://schemas.microsoft.com/office/drawing/2014/main" id="{508BEF50-7B1E-49A4-BC19-5F4F1D75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0768" y="2053732"/>
              <a:ext cx="151536" cy="151536"/>
            </a:xfrm>
            <a:custGeom>
              <a:avLst/>
              <a:gdLst>
                <a:gd name="connsiteX0" fmla="*/ 141251 w 151536"/>
                <a:gd name="connsiteY0" fmla="*/ 65483 h 151536"/>
                <a:gd name="connsiteX1" fmla="*/ 86053 w 151536"/>
                <a:gd name="connsiteY1" fmla="*/ 65483 h 151536"/>
                <a:gd name="connsiteX2" fmla="*/ 86053 w 151536"/>
                <a:gd name="connsiteY2" fmla="*/ 10285 h 151536"/>
                <a:gd name="connsiteX3" fmla="*/ 75768 w 151536"/>
                <a:gd name="connsiteY3" fmla="*/ 0 h 151536"/>
                <a:gd name="connsiteX4" fmla="*/ 65483 w 151536"/>
                <a:gd name="connsiteY4" fmla="*/ 10285 h 151536"/>
                <a:gd name="connsiteX5" fmla="*/ 65483 w 151536"/>
                <a:gd name="connsiteY5" fmla="*/ 65483 h 151536"/>
                <a:gd name="connsiteX6" fmla="*/ 10285 w 151536"/>
                <a:gd name="connsiteY6" fmla="*/ 65483 h 151536"/>
                <a:gd name="connsiteX7" fmla="*/ 0 w 151536"/>
                <a:gd name="connsiteY7" fmla="*/ 75768 h 151536"/>
                <a:gd name="connsiteX8" fmla="*/ 10285 w 151536"/>
                <a:gd name="connsiteY8" fmla="*/ 86053 h 151536"/>
                <a:gd name="connsiteX9" fmla="*/ 65483 w 151536"/>
                <a:gd name="connsiteY9" fmla="*/ 86053 h 151536"/>
                <a:gd name="connsiteX10" fmla="*/ 65483 w 151536"/>
                <a:gd name="connsiteY10" fmla="*/ 141251 h 151536"/>
                <a:gd name="connsiteX11" fmla="*/ 75768 w 151536"/>
                <a:gd name="connsiteY11" fmla="*/ 151536 h 151536"/>
                <a:gd name="connsiteX12" fmla="*/ 86053 w 151536"/>
                <a:gd name="connsiteY12" fmla="*/ 141251 h 151536"/>
                <a:gd name="connsiteX13" fmla="*/ 86053 w 151536"/>
                <a:gd name="connsiteY13" fmla="*/ 86053 h 151536"/>
                <a:gd name="connsiteX14" fmla="*/ 141251 w 151536"/>
                <a:gd name="connsiteY14" fmla="*/ 86053 h 151536"/>
                <a:gd name="connsiteX15" fmla="*/ 151536 w 151536"/>
                <a:gd name="connsiteY15" fmla="*/ 75768 h 151536"/>
                <a:gd name="connsiteX16" fmla="*/ 141251 w 151536"/>
                <a:gd name="connsiteY16" fmla="*/ 65483 h 15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536" h="151536">
                  <a:moveTo>
                    <a:pt x="141251" y="65483"/>
                  </a:moveTo>
                  <a:lnTo>
                    <a:pt x="86053" y="65483"/>
                  </a:lnTo>
                  <a:lnTo>
                    <a:pt x="86053" y="10285"/>
                  </a:lnTo>
                  <a:cubicBezTo>
                    <a:pt x="86053" y="4605"/>
                    <a:pt x="81448" y="0"/>
                    <a:pt x="75768" y="0"/>
                  </a:cubicBezTo>
                  <a:cubicBezTo>
                    <a:pt x="70088" y="0"/>
                    <a:pt x="65483" y="4605"/>
                    <a:pt x="65483" y="10285"/>
                  </a:cubicBezTo>
                  <a:lnTo>
                    <a:pt x="65483" y="65483"/>
                  </a:lnTo>
                  <a:lnTo>
                    <a:pt x="10285" y="65483"/>
                  </a:lnTo>
                  <a:cubicBezTo>
                    <a:pt x="4605" y="65483"/>
                    <a:pt x="0" y="70088"/>
                    <a:pt x="0" y="75768"/>
                  </a:cubicBezTo>
                  <a:cubicBezTo>
                    <a:pt x="0" y="81448"/>
                    <a:pt x="4605" y="86053"/>
                    <a:pt x="10285" y="86053"/>
                  </a:cubicBezTo>
                  <a:lnTo>
                    <a:pt x="65483" y="86053"/>
                  </a:lnTo>
                  <a:lnTo>
                    <a:pt x="65483" y="141251"/>
                  </a:lnTo>
                  <a:cubicBezTo>
                    <a:pt x="65483" y="146931"/>
                    <a:pt x="70088" y="151536"/>
                    <a:pt x="75768" y="151536"/>
                  </a:cubicBezTo>
                  <a:cubicBezTo>
                    <a:pt x="81448" y="151536"/>
                    <a:pt x="86053" y="146931"/>
                    <a:pt x="86053" y="141251"/>
                  </a:cubicBezTo>
                  <a:lnTo>
                    <a:pt x="86053" y="86053"/>
                  </a:lnTo>
                  <a:lnTo>
                    <a:pt x="141251" y="86053"/>
                  </a:lnTo>
                  <a:cubicBezTo>
                    <a:pt x="146931" y="86053"/>
                    <a:pt x="151536" y="81448"/>
                    <a:pt x="151536" y="75768"/>
                  </a:cubicBezTo>
                  <a:cubicBezTo>
                    <a:pt x="151536" y="70088"/>
                    <a:pt x="146931" y="65483"/>
                    <a:pt x="141251" y="65483"/>
                  </a:cubicBezTo>
                  <a:close/>
                </a:path>
              </a:pathLst>
            </a:custGeom>
            <a:grpFill/>
            <a:ln w="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3FBAD350-5664-4811-A208-657FB882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325" y="2647922"/>
              <a:ext cx="108625" cy="108625"/>
            </a:xfrm>
            <a:custGeom>
              <a:avLst/>
              <a:gdLst>
                <a:gd name="connsiteX0" fmla="*/ 54313 w 108625"/>
                <a:gd name="connsiteY0" fmla="*/ 16053 h 108625"/>
                <a:gd name="connsiteX1" fmla="*/ 92572 w 108625"/>
                <a:gd name="connsiteY1" fmla="*/ 54313 h 108625"/>
                <a:gd name="connsiteX2" fmla="*/ 54313 w 108625"/>
                <a:gd name="connsiteY2" fmla="*/ 92572 h 108625"/>
                <a:gd name="connsiteX3" fmla="*/ 16053 w 108625"/>
                <a:gd name="connsiteY3" fmla="*/ 54313 h 108625"/>
                <a:gd name="connsiteX4" fmla="*/ 54313 w 108625"/>
                <a:gd name="connsiteY4" fmla="*/ 16053 h 108625"/>
                <a:gd name="connsiteX5" fmla="*/ 54313 w 108625"/>
                <a:gd name="connsiteY5" fmla="*/ 0 h 108625"/>
                <a:gd name="connsiteX6" fmla="*/ 0 w 108625"/>
                <a:gd name="connsiteY6" fmla="*/ 54313 h 108625"/>
                <a:gd name="connsiteX7" fmla="*/ 54313 w 108625"/>
                <a:gd name="connsiteY7" fmla="*/ 108625 h 108625"/>
                <a:gd name="connsiteX8" fmla="*/ 108625 w 108625"/>
                <a:gd name="connsiteY8" fmla="*/ 54313 h 108625"/>
                <a:gd name="connsiteX9" fmla="*/ 54313 w 108625"/>
                <a:gd name="connsiteY9" fmla="*/ 0 h 1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25" h="108625">
                  <a:moveTo>
                    <a:pt x="54313" y="16053"/>
                  </a:moveTo>
                  <a:cubicBezTo>
                    <a:pt x="75442" y="16053"/>
                    <a:pt x="92572" y="33182"/>
                    <a:pt x="92572" y="54313"/>
                  </a:cubicBezTo>
                  <a:cubicBezTo>
                    <a:pt x="92572" y="75442"/>
                    <a:pt x="75442" y="92572"/>
                    <a:pt x="54313" y="92572"/>
                  </a:cubicBezTo>
                  <a:cubicBezTo>
                    <a:pt x="33182" y="92572"/>
                    <a:pt x="16053" y="75442"/>
                    <a:pt x="16053" y="54313"/>
                  </a:cubicBezTo>
                  <a:cubicBezTo>
                    <a:pt x="16074" y="33191"/>
                    <a:pt x="33191" y="16074"/>
                    <a:pt x="54313" y="16053"/>
                  </a:cubicBezTo>
                  <a:moveTo>
                    <a:pt x="54313" y="0"/>
                  </a:moveTo>
                  <a:cubicBezTo>
                    <a:pt x="24317" y="0"/>
                    <a:pt x="0" y="24317"/>
                    <a:pt x="0" y="54313"/>
                  </a:cubicBezTo>
                  <a:cubicBezTo>
                    <a:pt x="0" y="84309"/>
                    <a:pt x="24317" y="108625"/>
                    <a:pt x="54313" y="108625"/>
                  </a:cubicBezTo>
                  <a:cubicBezTo>
                    <a:pt x="84309" y="108625"/>
                    <a:pt x="108625" y="84309"/>
                    <a:pt x="108625" y="54313"/>
                  </a:cubicBezTo>
                  <a:cubicBezTo>
                    <a:pt x="108625" y="24317"/>
                    <a:pt x="84309" y="0"/>
                    <a:pt x="54313" y="0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7861" y="631310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DBB15-67E6-0477-5518-6AAF0200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85" y="712664"/>
            <a:ext cx="9027467" cy="11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640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7EE82-2B4A-6515-6EEB-0EE7E75A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875822"/>
            <a:ext cx="10601325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Based Collaborative filtering.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550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website, timeline&#10;&#10;Description automatically generated">
            <a:extLst>
              <a:ext uri="{FF2B5EF4-FFF2-40B4-BE49-F238E27FC236}">
                <a16:creationId xmlns:a16="http://schemas.microsoft.com/office/drawing/2014/main" id="{C0BB0D56-5945-F877-B951-24041EF4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0"/>
            <a:ext cx="11948160" cy="6480357"/>
          </a:xfrm>
        </p:spPr>
      </p:pic>
    </p:spTree>
    <p:extLst>
      <p:ext uri="{BB962C8B-B14F-4D97-AF65-F5344CB8AC3E}">
        <p14:creationId xmlns:p14="http://schemas.microsoft.com/office/powerpoint/2010/main" val="308199925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D643-9390-A11E-C70A-08B619F3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6" descr="Venn Diagram">
            <a:extLst>
              <a:ext uri="{FF2B5EF4-FFF2-40B4-BE49-F238E27FC236}">
                <a16:creationId xmlns:a16="http://schemas.microsoft.com/office/drawing/2014/main" id="{2C5482A3-5783-FF5D-5AC1-46FB081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FD714C0-C79E-05CD-B12A-3EDE7A8A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Dimensionality reduction technique</a:t>
            </a:r>
          </a:p>
          <a:p>
            <a:r>
              <a:rPr lang="en-US" b="0" dirty="0">
                <a:effectLst/>
              </a:rPr>
              <a:t>SVD is a matrix factorization technique, which reduces the number of features of a dataset by reducing the space dimension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3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332C7-E5D7-AF16-4D81-149E0483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0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F2C3E-173F-CEEA-FF86-2E29B9FA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Approaches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6D8B642-78FF-C63D-67C8-8CE9B1682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19185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5161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BA0F-B849-5A7C-8840-6DA37085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Based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4D64F-BA3B-CC5D-3B75-BA13F044F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3743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B65A-0D8B-7B65-689A-224B549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5EB2C0-60E9-05B2-3C3E-7493308BB6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4192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5957-1A24-7BB8-B107-B0AAB91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696F7B-D207-4158-187D-91C1B7F240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4578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0F37-8B63-8C44-6692-7DA9F5F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Memory-Based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83CD-502B-6673-70D9-2346D5B4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Finds a group of users with similar tastes by using similarity measures such as Pearson correlation, adjusted cosine similarities etc. 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hen recommends items based on the choices of the similar users.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2E6F8697-992E-A676-E092-508EDBBD7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93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81ADB-0034-3CFD-0925-04C3A7F6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Dataset: Amazon Reviews Dataset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E9CD0EB1-54CE-E22A-2F26-D72FC5AE1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73" y="2298654"/>
            <a:ext cx="15976815" cy="43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33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E5491-6113-5A05-BD6A-C938554C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Amazon Reviews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9B7F-3490-22B1-245B-FC81FE5E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Due to the limitations of this project, we had to drop the timestamp column and restrict our dataset to 50,000 observations only</a:t>
            </a:r>
          </a:p>
        </p:txBody>
      </p:sp>
    </p:spTree>
    <p:extLst>
      <p:ext uri="{BB962C8B-B14F-4D97-AF65-F5344CB8AC3E}">
        <p14:creationId xmlns:p14="http://schemas.microsoft.com/office/powerpoint/2010/main" val="23021363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Recommender Systems for Electronic Commerce</vt:lpstr>
      <vt:lpstr>PowerPoint Presentation</vt:lpstr>
      <vt:lpstr>Approaches</vt:lpstr>
      <vt:lpstr>Popularity Based Models</vt:lpstr>
      <vt:lpstr>Collaborative Filtering </vt:lpstr>
      <vt:lpstr>Model-Based CF</vt:lpstr>
      <vt:lpstr>Memory-Based CF</vt:lpstr>
      <vt:lpstr>Dataset: Amazon Reviews Dataset</vt:lpstr>
      <vt:lpstr>Amazon Reviews Dataset</vt:lpstr>
      <vt:lpstr>Language</vt:lpstr>
      <vt:lpstr>Libraries</vt:lpstr>
      <vt:lpstr>Data Preprocessing</vt:lpstr>
      <vt:lpstr>Analyzing the Dataset</vt:lpstr>
      <vt:lpstr>Analyzing the dataset (Contd...)</vt:lpstr>
      <vt:lpstr>Analyzing the dataset (Contd...)</vt:lpstr>
      <vt:lpstr>Popularity Based Recommendation</vt:lpstr>
      <vt:lpstr>Memory-Based Collaborative Filtering</vt:lpstr>
      <vt:lpstr>Prediction </vt:lpstr>
      <vt:lpstr>Model Based Collaborative filtering.</vt:lpstr>
      <vt:lpstr>Singular Value Decomposition (SVD)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 for electronic commerce</dc:title>
  <dc:creator>Patrick Nohra</dc:creator>
  <cp:lastModifiedBy>Patrick Nohra</cp:lastModifiedBy>
  <cp:revision>8</cp:revision>
  <dcterms:created xsi:type="dcterms:W3CDTF">2022-05-16T08:23:37Z</dcterms:created>
  <dcterms:modified xsi:type="dcterms:W3CDTF">2022-05-16T20:10:06Z</dcterms:modified>
</cp:coreProperties>
</file>