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1a5e01fb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1a5e01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1a5e01fb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1a5e01f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41a5e01fb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41a5e01f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d3f65ce3d_1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d3f65ce3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d3f65ce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d3f65ce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1a5e01f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1a5e01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41a5e01fb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41a5e01f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d3f65ce3d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d3f65ce3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d3f65ce3d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d3f65ce3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d3f65ce3d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d3f65ce3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7100" y="2107600"/>
            <a:ext cx="85098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of privacy and security in Deep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4825" y="40978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Patrick NONKI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79550" y="526350"/>
            <a:ext cx="6764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Deep learning algorithms of defence in security and privacy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Differential privacy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Differential privacy (DP) is a strong, mathematical definition of privacy in the context of statistical and machine learning analysis.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This is done by adding random noise to the mechanism at work.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Gradient perturbation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Objective perturbation</a:t>
            </a:r>
            <a:endParaRPr sz="16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125" y="1058225"/>
            <a:ext cx="4527600" cy="2500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Homomorphic</a:t>
            </a:r>
            <a:r>
              <a:rPr lang="fr"/>
              <a:t> encryption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1600"/>
              <a:t>Homomorphic Encryption</a:t>
            </a:r>
            <a:r>
              <a:rPr lang="fr" sz="1600"/>
              <a:t> (HE) is a public key cryptographic scheme. The user creates a pair of secret and public key, uses the public one to encrypt her data, before sending it to a third party which will perform computations on the encrypted data.</a:t>
            </a:r>
            <a:endParaRPr sz="16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4527599" cy="20680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535775" y="3568300"/>
            <a:ext cx="829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The client sends her data unencrypted to the model hosted on the Cloud provider.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The Cloud host performs computation using the encrypted model, and the unencrypted data, then sends the result to the model provider.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The model provider decrypts the result, then sends it to the client.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Secure Multi Party computation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535775" y="1307300"/>
            <a:ext cx="485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Secure multiparty computation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(MPC / SMPC) is a cryptographic protocol that distributes a computation across multiple parties where no individual party can see the other parties’ data.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6400"/>
            <a:ext cx="4969674" cy="1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199" y="3098175"/>
            <a:ext cx="3717126" cy="181837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786450" y="1339450"/>
            <a:ext cx="304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Example of salary sharing without sharing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The goal is to 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calculate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the 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average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salary without sharing individual salaries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Summary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Types of attacks on security and 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Deep learning algorithms for defence in security and privacy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Sensitive data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A huge amount of data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Improve robustness of deep learning algorithms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fr" sz="1600"/>
              <a:t>Avoid integrity in applications such as Siri or Alexa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526350"/>
            <a:ext cx="5838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of attacks affecting security and privacy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of attacks: Model extraction attack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333333"/>
                </a:solidFill>
              </a:rPr>
              <a:t>The definition of model extraction attack is that an adversary can collect data through query access to a victim model and train a substitute model with it in order to steal the functionality of the target model</a:t>
            </a:r>
            <a:br>
              <a:rPr lang="fr" sz="1500">
                <a:solidFill>
                  <a:srgbClr val="333333"/>
                </a:solidFill>
              </a:rPr>
            </a:br>
            <a:endParaRPr sz="15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Query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Prediction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Extraction</a:t>
            </a:r>
            <a:endParaRPr sz="16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2764431"/>
            <a:ext cx="4572001" cy="17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of attacks: Model inversion attack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500">
                <a:solidFill>
                  <a:srgbClr val="333333"/>
                </a:solidFill>
              </a:rPr>
              <a:t>The attack uses a trained classifier in order to extract representations of the training data</a:t>
            </a:r>
            <a:endParaRPr sz="16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425" y="2095500"/>
            <a:ext cx="4482575" cy="16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of attacks: Model inversion attack example 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11700" y="1309650"/>
            <a:ext cx="783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“The	Secret Sharer : Measuring Unintended Neural Network Memorization &amp; Extracting	Secrets”, Carlini et al.,	2018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• Step 1:	Find	some	training	text	containing	sensitive	information	(e.g.	 credit	card	numbers)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• “My credit card	number is	3141-9265-3587-4001”	∈ Training	text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• Step 2:	Train	your	language model  without really thinking too hard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• State-of-the-art	log-likelihood!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of attacks: Adversarial attack 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482200" y="1135875"/>
            <a:ext cx="843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An adversarial attack is a method to generate adversarial examples. Hence, an adversarial example is an input to a machine learning model that is purposely designed to cause a model to make a mistake in its predictions despite resembling a valid input to a human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775" y="3750525"/>
            <a:ext cx="3354000" cy="13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9250" y="1961000"/>
            <a:ext cx="3243051" cy="16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57225" y="2282425"/>
            <a:ext cx="469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 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whitebox attack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is a scenario where the attacker has complete access to the target model, including the model’s architecture and its parameters.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 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blackbox attack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is a scenario where an attacker has no access to the model and can only observe the outputs of the targeted model.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