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9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22:33:26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133 127 24575,'0'-2'0,"0"0"0,-1 0 0,1 0 0,0 1 0,-1-1 0,1 0 0,-1 0 0,1 1 0,-1-1 0,0 1 0,1-1 0,-1 1 0,0 0 0,0-1 0,-1 0 0,-13-19 0,0 5 0,5 4 0,0 1 0,-1 1 0,-21-15 0,29 25 0,6 7 0,6 5 0,13 5 0,-18-14 0,-1 0 0,1 0 0,-1-1 0,1 1 0,0-2 0,0 1 0,-1-1 0,1 0 0,6 1 0,2-1 0,-9-1 0,0 1 0,0-1 0,0 0 0,0 0 0,0-1 0,6-2 0,-9 3 0,0 0 0,0 0 0,0 0 0,1 0 0,-1 0 0,0 0 0,0 0 0,0 0 0,1 0 0,-1 0 0,0-1 0,0 1 0,0 0 0,0 0 0,1 0 0,-1 0 0,0-1 0,0 1 0,0 0 0,0 0 0,0-1 0,1 1 0,-1 0 0,0-1 0,0 1 0,0 0 0,0 0 0,0-1 0,0 1 0,0 0 0,0-1 0,0 1 0,0 0 0,0-1 0,0 1 0,0 0 0,0-1 0,0 1 0,0 0 0,0-1 0,0 1 0,0 0 0,0-1 0,0 1 0,0 0 0,0-1 0,0 1 0,0 0 0,0-1 0,0 1 0,0 0 0,-1-1 0,1 1 0,0 0 0,0 0 0,0-1 0,0 1 0,0 0 0,-1-1 0,0 0 0,1 0 0,-1 1 0,0-1 0,0 0 0,0 0 0,0 0 0,1 1 0,-1-1 0,0 1 0,-2-1 0,-25 2 0,-11-1 0,39 0 0,-1 0 0,0 0 0,1 0 0,-1-1 0,1 1 0,-1 0 0,1 0 0,-1-1 0,0 1 0,1 0 0,-1-1 0,1 1 0,-1-1 0,1 1 0,-1-1 0,1 0 0,-1 1 0,1-1 0,0 0 0,-1 0 0,1 0 0,-1 1 0,1-1 0,0 0 0,-1 0 0,1 0 0,0 0 0,0 0 0,0 0 0,-1 0 0,1 0 0,0 0 0,0-2 0,0 2 0,0 1 0,0-1 0,0 0 0,0 1 0,0-1 0,0 1 0,1-1 0,-1 1 0,0-1 0,0 0 0,0 1 0,0-1 0,1 1 0,-1-1 0,0 1 0,0 0 0,1-1 0,-1 1 0,0-1 0,0 1 0,1 0 0,-1-1 0,1 1 0,0-1 0,0 1 0,-1-1 0,1 1 0,0 0 0,0 0 0,-1 0 0,1 0 0,0 0 0,0 0 0,-1 0 0,1 0 0,0 1 0,1 0 0,-2-1 0,1 0 0,0 1 0,-1-1 0,1 1 0,-1-1 0,1 1 0,-1-1 0,1 1 0,-1 0 0,1-1 0,-1 1 0,1 0 0,-1 0 0,1 0 0,-1-1 0,0 1 0,1 0 0,-1 0 0,0 0 0,1 0 0,-1 0 0,0 0 0,0 1 0,0-1 0,0 0 0,1 0 0,-1 0 0,0 0 0,0 0 0,0 0 0,0 2 0,-1-2 0,1 1 0,0-1 0,1 0 0,-1 0 0,0 1 0,0-1 0,0 0 0,0 0 0,0 1 0,1-1 0,-1 0 0,0 0 0,1 0 0,-1 0 0,0 0 0,1 0 0,-1 0 0,1 0 0,-1 0 0,1 0 0,0 1 0,0-1 0,0 0 0,0 1 0,1-1 0,-1 0 0,-1 1 0,1-1 0,0 1 0,0 0 0,0-1 0,0 1 0,0 0 0,-1 0 0,1 0 0,-1 0 0,1 0 0,-1 0 0,1 0 0,-1 1 0,1-1 0,-1 0 0,0 0 0,0 0 0,0 1 0,0 3 0,0-5 0,0-1 0,0 0 0,0 0 0,0 0 0,0 1 0,0-1 0,-1 0 0,1 0 0,0 0 0,0 0 0,0 0 0,0 1 0,0-1 0,-1 0 0,1 0 0,0 0 0,0 0 0,0 0 0,0 0 0,-1 0 0,1 0 0,0 0 0,0 0 0,0 0 0,0 0 0,-1 0 0,1-1 0,0 1 0,0 0 0,0 0 0,0 0 0,0 0 0,-1 0 0,1-1 0,0 1 0,0 0 0,-9-10 0,3 4 0,-7 5 0,9 1 0,1 0 0,0-1 0,-1 1 0,1-1 0,-6-3 0,9 4 0,-1-1 0,1 1 0,-1 0 0,1-1 0,0 1 0,-1-1 0,1 0 0,-1 1 0,1-1 0,-1 0 0,1 1 0,0-1 0,-1 0 0,1 0 0,0 1 0,0-1 0,-1 0 0,1 0 0,0 0 0,0 0 0,-1 0 0,1 0 0,0 0 0,0 0 0,0 0 0,0 0 0,0 0 0,0 0 0,0 0 0,0 0 0,0 0 0,0 1 0,0-1 0,0 0 0,1 0 0,-1 0 0,0 0 0,0 0 0,1 0 0,-1-1 0,1 1 0,-1 0 0,1 0 0,-1 0 0,1 0 0,-1 1 0,1-1 0,0 0 0,-1 1 0,1-1 0,0 1 0,-1-1 0,1 1 0,0-1 0,-1 1 0,1 0 0,0-1 0,-1 1 0,1 0 0,0 0 0,0 0 0,-1 0 0,1 0 0,0 1 0,-1-1 0,1 0 0,1 1 0,-1-1 0,1 1 0,-1-1 0,0 1 0,1 0 0,-1-1 0,0 1 0,0 0 0,1 0 0,-1 1 0,0-1 0,0 0 0,0 1 0,2 2 0,-3-3 0,0-1 0,1 1 0,-1 0 0,0-1 0,0 1 0,0-1 0,0 1 0,0-1 0,1 1 0,-1 0 0,0-1 0,0 1 0,0-1 0,0 1 0,0 0 0,0-1 0,0 1 0,0 0 0,0-1 0,0 1 0,0-1 0,0 1 0,-1 0 0,1-1 0,0 1 0,0-1 0,0 1 0,0-1 0,-1 2 0,1-1 0,-1 0 0,0-1 0,1 1 0,-1 0 0,0 0 0,1-1 0,-1 1 0,0 0 0,0-1 0,0 1 0,1-1 0,-2 1 0,0-1 0,-1 1 0,1-1 0,0 0 0,0 1 0,-1-2 0,1 1 0,0 0 0,-4-3 0,5 3 0,1 0 0,-1-1 0,1 1 0,0-1 0,-1 1 0,1-1 0,0 1 0,-1-1 0,1 0 0,0 1 0,0-1 0,-1 0 0,1 1 0,0-1 0,0 0 0,0 1 0,0-1 0,-1 0 0,1 0 0,0 1 0,0-1 0,0 0 0,0 0 0,0 0 0,0 1 0,0-1 0,0 0 0,0 0 0,0 1 0,0-1 0,1 0 0,-1-1 0,0 1 0,0 0 0,0 0 0,1 0 0,-1 0 0,0 0 0,0 0 0,1 0 0,-1 1 0,0-1 0,1 0 0,-1 0 0,0 0 0,1 1 0,-1-1 0,1 0 0,-1 1 0,1-1 0,-1 1 0,1-1 0,-1 1 0,1-1 0,-1 1 0,1-1 0,0 1 0,1-1 0,0 1 0,1 0 0,-1 1 0,0-1 0,0 0 0,3 3 0,-4-3 0,-1 0 0,1 0 0,-1 1 0,0-1 0,1 0 0,-1 1 0,0-1 0,1 1 0,-1-1 0,0 1 0,1-1 0,-1 1 0,0-1 0,0 1 0,1-1 0,-1 1 0,0 0 0,0-1 0,1 1 0,-1 0 0,0-1 0,0 1 0,0 0 0,0-1 0,0 1 0,0 0 0,0 0 0,0-1 0,0 1 0,0 0 0,0 0 0,0-1 0,0 1 0,0 0 0,0-1 0,0 1 0,0 0 0,0-1 0,-1 1 0,1 0 0,0 1 0,-1-1 0,1-1 0,-1 1 0,0 0 0,1 0 0,-1 0 0,1-1 0,-1 1 0,0 0 0,0-1 0,1 1 0,-1-1 0,0 0 0,1 1 0,-1-1 0,0 0 0,0 0 0,-1 0 0,2 0 0,0 1 0,-1-1 0,1 0 0,-1 0 0,1 0 0,0 0 0,-1 0 0,1 0 0,-1 0 0,1 0 0,-1 0 0,1 0 0,0 0 0,-1-1 0,1 1 0,-1 0 0,1-1 0,0 1 0,-1 0 0,1-1 0,-1 1 0,1-1 0,0 1 0,-1-1 0,1 1 0,0-1 0,0 1 0,-1-1 0,1-1 0,0 2 0,0 0 0,0-1 0,0 1 0,0-1 0,0 1 0,0-1 0,0 1 0,0-1 0,0 1 0,0 0 0,1-1 0,-1 1 0,0 0 0,0-1 0,0 1 0,0 0 0,1-1 0,-1 1 0,0 0 0,0-1 0,0 1 0,1 0 0,-1 0 0,0-1 0,0 1 0,0 0 0,1 0 0,-1 0 0,1 0 0,8-3 0,-4 4 0,-14-2 0,6 0 0,1 0 0,-1 0 0,0 0 0,0-1 0,1 0 0,-1 0 0,-4-5 0,4 4 0,1 1 0,-1-1 0,1 1 0,-1 1 0,0-1 0,0 0 0,-4 0 0,3 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22:3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85 24575,'-5'0'0,"0"-1"0,0 0 0,0-1 0,0-1 0,0 1 0,0-2 0,-8-6 0,9 7 0,-44-30 0,48 34 0,0-1 0,-1 1 0,1-1 0,0 1 0,-1-1 0,1 1 0,0-1 0,-1 1 0,1 0 0,0 0 0,0-1 0,0 1 0,-1 0 0,1 0 0,0-1 0,0 1 0,0 0 0,0 0 0,0 0 0,0-1 0,-1 1 0,1 0 0,0 0 0,0 1 0,-2 30 0,2-27 0,0-4 0,0 0 0,0-1 0,1 1 0,-1 0 0,0 0 0,0-1 0,1 1 0,-1-1 0,0 1 0,0 0 0,1-1 0,-1 1 0,0-1 0,1 1 0,-1-1 0,0 0 0,1 1 0,-1-1 0,1 0 0,-1 0 0,0 1 0,1-1 0,-1 0 0,1 0 0,14 7 0,-12-6 0,10 10 0,-1-1 0,-12-10 0,1 0 0,-1 0 0,1-1 0,-1 1 0,1 0 0,-1 0 0,1-1 0,-1 1 0,1-1 0,-1 1 0,1-1 0,-1 1 0,1-1 0,-1 1 0,0-1 0,1 0 0,-1 0 0,1 1 0,-1-1 0,0 0 0,1 0 0,-1 0 0,1-2 0,-1 2 0,0 0 0,1 0 0,-1 0 0,0 0 0,1-1 0,-1 1 0,1 0 0,-1 1 0,1-1 0,-1 0 0,1 0 0,-1 0 0,1 1 0,0-1 0,-1 0 0,1 1 0,-1 0 0,1-1 0,0 1 0,-1-1 0,1 1 0,0 0 0,0 0 0,6-3 0,-6 3 0,-1 0 0,0 0 0,0 0 0,0 0 0,0 0 0,1 0 0,-1 0 0,0 0 0,0 0 0,0 0 0,0-1 0,1 1 0,-1 0 0,0 0 0,0 0 0,0-1 0,0 1 0,0 0 0,0 0 0,1-1 0,-1 1 0,0 0 0,0 0 0,0-1 0,0 1 0,0 0 0,0-1 0,0 1 0,0 0 0,0-1 0,0 1 0,0 0 0,0-1 0,0 1 0,0 0 0,0-1 0,0 1 0,0 0 0,0-1 0,0 1 0,0 0 0,0-1 0,0 1 0,0 0 0,0-1 0,0 1 0,0 0 0,0-1 0,0 1 0,0 0 0,-1 0 0,1-1 0,0 1 0,0 0 0,0 0 0,0-1 0,-1 0 0,1 0 0,-1 0 0,1 0 0,-1 1 0,1-1 0,-1 0 0,1 0 0,-1 1 0,1-1 0,-1 1 0,1-1 0,-1 1 0,0-1 0,0 1 0,-34-10 0,31 10 0,-10-1 0,14 1 0,-1 0 0,1 0 0,0 0 0,-1 0 0,1 0 0,-1 0 0,1 0 0,-1 1 0,1-1 0,0 0 0,-1 0 0,1 1 0,-1-1 0,1 0 0,0 1 0,-1-1 0,1 1 0,0-1 0,-1 1 0,0 1 0,2-2 0,-1 1 0,0-1 0,0 1 0,0-1 0,0 1 0,0 0 0,1-1 0,-1 1 0,0-1 0,0 1 0,0-1 0,1 0 0,-1 1 0,0-1 0,0 1 0,1-1 0,-1 0 0,0 1 0,1-1 0,-1 0 0,0 0 0,0 0 0,1 1 0,-1-1 0,0 0 0,1 0 0,-1 0 0,0 0 0,1 0 0,13 3 0,-11-2 0,5 1 0,-7-3 0,0 1 0,0 1 0,0-1 0,0 0 0,0 0 0,0 1 0,0-1 0,0 1 0,-1-1 0,1 1 0,0 0 0,0 0 0,0 0 0,0 0 0,-1 0 0,1 0 0,0 0 0,0 1 0,-1-1 0,1 0 0,0 3 0,3 1 0,6 9 0,-9-6 0,-6-3 0,4-4 0,1-1 0,0 0 0,-1 0 0,1 0 0,0 0 0,-1 0 0,1 0 0,0 0 0,-1 0 0,1 0 0,0-1 0,0 1 0,-1 0 0,1 0 0,0 0 0,-1-1 0,1 1 0,0 0 0,-1-1 0,1 1 0,0-1 0,0 1 0,-1-1 0,1 1 0,0-1 0,0 1 0,0-1 0,-1 1 0,1-1 0,0 0 0,-4-25 0,4 24 0,0-1 0,0 1 0,-1 0 0,1-1 0,0 1 0,-1 0 0,1 0 0,0 0 0,-1 0 0,0-1 0,1 1 0,-1 1 0,1-1 0,-1 0 0,0 0 0,0 0 0,-1-2 0,-3 0 0,4 3 0,0 0 0,0 0 0,0 1 0,0-2 0,0 1 0,0 0 0,0 0 0,0-1 0,0 1 0,0-1 0,1 1 0,-2-3 0,1 2 0,0 1 0,0 0 0,0 0 0,0 0 0,0 0 0,0 0 0,-1 1 0,1-1 0,0 1 0,0-1 0,0 1 0,0 0 0,-2 0 0,-1-1 0,17 34 0,-8-26 0,1 0 0,-1 1 0,0 0 0,6 14 0,-9-20 0,-2-2 0,0 0 0,0 0 0,0 0 0,0 1 0,0-1 0,0 0 0,0 0 0,0 0 0,0 0 0,0 0 0,0 0 0,0 0 0,0 0 0,0 0 0,0 0 0,0 0 0,1 0 0,-1 0 0,0 0 0,0 0 0,0 0 0,0 0 0,0 1 0,0-1 0,0 0 0,0 0 0,0 0 0,0 0 0,0 0 0,0 0 0,0 0 0,0 0 0,0 1 0,0-1 0,0 0 0,0 0 0,0 0 0,0 0 0,0 0 0,0 0 0,0 0 0,0 1 0,0-1 0,0 0 0,0 0 0,0 0 0,0 0 0,0 0 0,0 0 0,0 0 0,0 0 0,0 0 0,0 1 0,0-1 0,0 0 0,0 0 0,0 0 0,0 0 0,-1 0 0,1 0 0,0 0 0,0 0 0,0 0 0,0 0 0,-5-1 0,-7-8 0,-13-19 0,11 21 0,4 3 0,10 4 0,0 0 0,0 0 0,0 0 0,0 0 0,-1 0 0,1 0 0,0 0 0,0 0 0,0 0 0,0 0 0,0 0 0,0 0 0,-1 0 0,1 1 0,0-1 0,0 0 0,0 0 0,0 0 0,0 0 0,0 0 0,0 1 0,-1-1 0,1 0 0,0 0 0,0 0 0,0 1 0,0-1 0,0 0 0,0 0 0,0 0 0,0 1 0,0-1 0,0 0 0,0 0 0,0 1 0,0-1 0,0 0 0,0 1 0,0-1 0,0 0 0,0 0 0,0 1 0,0-1 0,0 0 0,0 0 0,0 1 0,0-1 0,0 0 0,0 0 0,0 1 0,0-1 0,0 0 0,0 0 0,0 1 0,0-1 0,0 0 0,0 0 0,1 0 0,-1 1 0,0 0 0,0 0 0,0 0 0,1 0 0,-1 0 0,0 0 0,0 0 0,1 0 0,-1 0 0,0 0 0,1 0 0,-1 0 0,0 0 0,1-1 0,-1 1 0,1 0 0,0 0 0,-1 0 0,1-1 0,-1 1 0,1-1 0,-1 0 0,0 1 0,1-1 0,-1 0 0,1 0 0,-1 0 0,1 0 0,-1 0 0,0 0 0,1 0 0,-1 0 0,1 0 0,-1 0 0,1 0 0,-1-1 0,0 1 0,1 0 0,-1-1 0,1 1 0,-1 0 0,0-1 0,1 1 0,-1-1 0,1 0 0,-1 0 0,0 0 0,0 0 0,0 1 0,0-1 0,0 0 0,0 0 0,0 1 0,0-1 0,-1 0 0,1 0 0,0 1 0,0-1 0,0 0 0,0 1 0,-1-1 0,1 0 0,0 1 0,0-1 0,0 1 0,-1-1 0,1 1 0,0-1 0,-1 1 0,1-1 0,0 1 0,0-1 0,-1 1 0,1 0 0,0 0 0,-1-1 0,1 1 0,-1 0 0,-31-30 0,24 24 0,8 6 0,7 2 0,-7-2 0,1 0 0,-1 1 0,1-1 0,-1 1 0,0-1 0,1 1 0,-1 0 0,0-1 0,1 1 0,-1 0 0,0 0 0,1-1 0,-1 1 0,0 0 0,0 0 0,1 0 0,-1 0 0,0 0 0,0-1 0,0 1 0,0 0 0,1 0 0,-1 0 0,0 0 0,0 2 0,0-2 0,0 1 0,0-1 0,0 1 0,0-1 0,0 0 0,0 1 0,0-1 0,0 1 0,0-1 0,0 1 0,0-1 0,0 0 0,-1 1 0,1-1 0,0 1 0,-1-1 0,1 1 0,0-3 0,0 0 0,-1 0 0,1 0 0,0 0 0,0 0 0,0 0 0,0-1 0,-1 1 0,1 0 0,0 0 0,-1 0 0,1 1 0,0-1 0,-1 0 0,1 0 0,0 0 0,-1 0 0,1 1 0,-1-1 0,1 0 0,-1 1 0,1-1 0,-1 1 0,0-1 0,1 1 0,0 0 0,0 0 0,0-1 0,0 1 0,0 0 0,0 0 0,0 0 0,0 0 0,-1 0 0,1 0 0,0 0 0,0-1 0,0 1 0,0 0 0,0 0 0,0 0 0,0 0 0,0 0 0,0-1 0,0 1 0,0 0 0,0 0 0,0 0 0,0 0 0,0 0 0,0-1 0,0 1 0,0 0 0,0 0 0,0 0 0,0 0 0,0-1 0,0 1 0,0 0 0,0 0 0,0 0 0,0 0 0,0 0 0,0-1 0,0 1 0,0 0 0,0 0 0,0 0 0,0 0 0,1 0 0,-1 0 0,0-1 0,0 1 0,0 0 0,0 0 0,0 0 0,0 0 0,6-13 0,10-9 0,-16 21 0,1 1 0,-1-1 0,0 0 0,1 1 0,-1-1 0,1 0 0,-1 1 0,1-1 0,-1 0 0,0 0 0,1 0 0,-1 0 0,0 1 0,1-1 0,-1-2 0,-1 1 0,-5 5 0,5-2 0,-8 6 0,9-7 0,0 0 0,-1 0 0,1 0 0,0 0 0,0 0 0,0 0 0,0 1 0,-1-1 0,1 0 0,0 0 0,0 0 0,0 0 0,0 0 0,0 1 0,0-1 0,-1 0 0,1 0 0,0 1 0,0-1 0,0 0 0,0 0 0,0 1 0,0-1 0,0 0 0,0 0 0,-1 1 0,1-1 0,0 0 0,0 1 0,0-1 0,0 0 0,0 1 0,0-1 0,0 0 0,0 1 0,0-1 0,0 0 0,0 1 0,0-1 0,0 0 0,0 1 0,0-1 0,0 0 0,0 1 0,1-1 0,-1 0 0,0 1-1,0-1 0,1 0 1,-1 0-1,0 0 1,1 0-1,-1 0 0,0 0 1,1 0-1,-1-1 1,0 1-1,1 0 0,-1 0 1,0 0-1,0-1 1,1 1-1,-1 0 0,0-1 1,0 1-1,1 0 1,-1-1-1,0 1 0,0-1 1,1 1-1,-1-1 1,0 1-1,0-1 0,0 1 1,1-2-1,1-2-1346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0:01:1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85 24575,'-5'0'0,"0"-1"0,0 0 0,0-1 0,0-1 0,0 1 0,0-2 0,-8-6 0,9 7 0,-44-30 0,48 34 0,0-1 0,-1 1 0,1-1 0,0 1 0,-1-1 0,1 1 0,0-1 0,-1 1 0,1 0 0,0 0 0,0-1 0,0 1 0,-1 0 0,1 0 0,0-1 0,0 1 0,0 0 0,0 0 0,0 0 0,0-1 0,-1 1 0,1 0 0,0 0 0,0 1 0,-2 30 0,2-27 0,0-4 0,0 0 0,0-1 0,1 1 0,-1 0 0,0 0 0,0-1 0,1 1 0,-1-1 0,0 1 0,0 0 0,1-1 0,-1 1 0,0-1 0,1 1 0,-1-1 0,0 0 0,1 1 0,-1-1 0,1 0 0,-1 0 0,0 1 0,1-1 0,-1 0 0,1 0 0,14 7 0,-12-6 0,10 10 0,-1-1 0,-12-10 0,1 0 0,-1 0 0,1-1 0,-1 1 0,1 0 0,-1 0 0,1-1 0,-1 1 0,1-1 0,-1 1 0,1-1 0,-1 1 0,1-1 0,-1 1 0,0-1 0,1 0 0,-1 0 0,1 1 0,-1-1 0,0 0 0,1 0 0,-1 0 0,1-2 0,-1 2 0,0 0 0,1 0 0,-1 0 0,0 0 0,1-1 0,-1 1 0,1 0 0,-1 1 0,1-1 0,-1 0 0,1 0 0,-1 0 0,1 1 0,0-1 0,-1 0 0,1 1 0,-1 0 0,1-1 0,0 1 0,-1-1 0,1 1 0,0 0 0,0 0 0,6-3 0,-6 3 0,-1 0 0,0 0 0,0 0 0,0 0 0,0 0 0,1 0 0,-1 0 0,0 0 0,0 0 0,0 0 0,0-1 0,1 1 0,-1 0 0,0 0 0,0 0 0,0-1 0,0 1 0,0 0 0,0 0 0,1-1 0,-1 1 0,0 0 0,0 0 0,0-1 0,0 1 0,0 0 0,0-1 0,0 1 0,0 0 0,0-1 0,0 1 0,0 0 0,0-1 0,0 1 0,0 0 0,0-1 0,0 1 0,0 0 0,0-1 0,0 1 0,0 0 0,0-1 0,0 1 0,0 0 0,0-1 0,0 1 0,0 0 0,0-1 0,0 1 0,0 0 0,-1 0 0,1-1 0,0 1 0,0 0 0,0 0 0,0-1 0,-1 0 0,1 0 0,-1 0 0,1 0 0,-1 1 0,1-1 0,-1 0 0,1 0 0,-1 1 0,1-1 0,-1 1 0,1-1 0,-1 1 0,0-1 0,0 1 0,-34-10 0,31 10 0,-10-1 0,14 1 0,-1 0 0,1 0 0,0 0 0,-1 0 0,1 0 0,-1 0 0,1 0 0,-1 1 0,1-1 0,0 0 0,-1 0 0,1 1 0,-1-1 0,1 0 0,0 1 0,-1-1 0,1 1 0,0-1 0,-1 1 0,0 1 0,2-2 0,-1 1 0,0-1 0,0 1 0,0-1 0,0 1 0,0 0 0,1-1 0,-1 1 0,0-1 0,0 1 0,0-1 0,1 0 0,-1 1 0,0-1 0,0 1 0,1-1 0,-1 0 0,0 1 0,1-1 0,-1 0 0,0 0 0,0 0 0,1 1 0,-1-1 0,0 0 0,1 0 0,-1 0 0,0 0 0,1 0 0,13 3 0,-11-2 0,5 1 0,-7-3 0,0 1 0,0 1 0,0-1 0,0 0 0,0 0 0,0 1 0,0-1 0,0 1 0,-1-1 0,1 1 0,0 0 0,0 0 0,0 0 0,0 0 0,-1 0 0,1 0 0,0 0 0,0 1 0,-1-1 0,1 0 0,0 3 0,3 1 0,6 9 0,-9-6 0,-6-3 0,4-4 0,1-1 0,0 0 0,-1 0 0,1 0 0,0 0 0,-1 0 0,1 0 0,0 0 0,-1 0 0,1 0 0,0-1 0,0 1 0,-1 0 0,1 0 0,0 0 0,-1-1 0,1 1 0,0 0 0,-1-1 0,1 1 0,0-1 0,0 1 0,-1-1 0,1 1 0,0-1 0,0 1 0,0-1 0,-1 1 0,1-1 0,0 0 0,-4-25 0,4 24 0,0-1 0,0 1 0,-1 0 0,1-1 0,0 1 0,-1 0 0,1 0 0,0 0 0,-1 0 0,0-1 0,1 1 0,-1 1 0,1-1 0,-1 0 0,0 0 0,0 0 0,-1-2 0,-3 0 0,4 3 0,0 0 0,0 0 0,0 1 0,0-2 0,0 1 0,0 0 0,0 0 0,0-1 0,0 1 0,0-1 0,1 1 0,-2-3 0,1 2 0,0 1 0,0 0 0,0 0 0,0 0 0,0 0 0,0 0 0,-1 1 0,1-1 0,0 1 0,0-1 0,0 1 0,0 0 0,-2 0 0,-1-1 0,17 34 0,-8-26 0,1 0 0,-1 1 0,0 0 0,6 14 0,-9-20 0,-2-2 0,0 0 0,0 0 0,0 0 0,0 1 0,0-1 0,0 0 0,0 0 0,0 0 0,0 0 0,0 0 0,0 0 0,0 0 0,0 0 0,0 0 0,0 0 0,0 0 0,1 0 0,-1 0 0,0 0 0,0 0 0,0 0 0,0 0 0,0 1 0,0-1 0,0 0 0,0 0 0,0 0 0,0 0 0,0 0 0,0 0 0,0 0 0,0 0 0,0 1 0,0-1 0,0 0 0,0 0 0,0 0 0,0 0 0,0 0 0,0 0 0,0 0 0,0 1 0,0-1 0,0 0 0,0 0 0,0 0 0,0 0 0,0 0 0,0 0 0,0 0 0,0 0 0,0 0 0,0 1 0,0-1 0,0 0 0,0 0 0,0 0 0,0 0 0,-1 0 0,1 0 0,0 0 0,0 0 0,0 0 0,0 0 0,-5-1 0,-7-8 0,-13-19 0,11 21 0,4 3 0,10 4 0,0 0 0,0 0 0,0 0 0,0 0 0,-1 0 0,1 0 0,0 0 0,0 0 0,0 0 0,0 0 0,0 0 0,0 0 0,-1 0 0,1 1 0,0-1 0,0 0 0,0 0 0,0 0 0,0 0 0,0 0 0,0 1 0,-1-1 0,1 0 0,0 0 0,0 0 0,0 1 0,0-1 0,0 0 0,0 0 0,0 0 0,0 1 0,0-1 0,0 0 0,0 0 0,0 1 0,0-1 0,0 0 0,0 1 0,0-1 0,0 0 0,0 0 0,0 1 0,0-1 0,0 0 0,0 0 0,0 1 0,0-1 0,0 0 0,0 0 0,0 1 0,0-1 0,0 0 0,0 0 0,0 1 0,0-1 0,0 0 0,0 0 0,1 0 0,-1 1 0,0 0 0,0 0 0,0 0 0,1 0 0,-1 0 0,0 0 0,0 0 0,1 0 0,-1 0 0,0 0 0,1 0 0,-1 0 0,0 0 0,1-1 0,-1 1 0,1 0 0,0 0 0,-1 0 0,1-1 0,-1 1 0,1-1 0,-1 0 0,0 1 0,1-1 0,-1 0 0,1 0 0,-1 0 0,1 0 0,-1 0 0,0 0 0,1 0 0,-1 0 0,1 0 0,-1 0 0,1 0 0,-1-1 0,0 1 0,1 0 0,-1-1 0,1 1 0,-1 0 0,0-1 0,1 1 0,-1-1 0,1 0 0,-1 0 0,0 0 0,0 0 0,0 1 0,0-1 0,0 0 0,0 0 0,0 1 0,0-1 0,-1 0 0,1 0 0,0 1 0,0-1 0,0 0 0,0 1 0,-1-1 0,1 0 0,0 1 0,0-1 0,0 1 0,-1-1 0,1 1 0,0-1 0,-1 1 0,1-1 0,0 1 0,0-1 0,-1 1 0,1 0 0,0 0 0,-1-1 0,1 1 0,-1 0 0,-31-30 0,24 24 0,8 6 0,7 2 0,-7-2 0,1 0 0,-1 1 0,1-1 0,-1 1 0,0-1 0,1 1 0,-1 0 0,0-1 0,1 1 0,-1 0 0,0 0 0,1-1 0,-1 1 0,0 0 0,0 0 0,1 0 0,-1 0 0,0 0 0,0-1 0,0 1 0,0 0 0,1 0 0,-1 0 0,0 0 0,0 2 0,0-2 0,0 1 0,0-1 0,0 1 0,0-1 0,0 0 0,0 1 0,0-1 0,0 1 0,0-1 0,0 1 0,0-1 0,0 0 0,-1 1 0,1-1 0,0 1 0,-1-1 0,1 1 0,0-3 0,0 0 0,-1 0 0,1 0 0,0 0 0,0 0 0,0 0 0,0-1 0,-1 1 0,1 0 0,0 0 0,-1 0 0,1 1 0,0-1 0,-1 0 0,1 0 0,0 0 0,-1 0 0,1 1 0,-1-1 0,1 0 0,-1 1 0,1-1 0,-1 1 0,0-1 0,1 1 0,0 0 0,0 0 0,0-1 0,0 1 0,0 0 0,0 0 0,0 0 0,0 0 0,-1 0 0,1 0 0,0 0 0,0-1 0,0 1 0,0 0 0,0 0 0,0 0 0,0 0 0,0 0 0,0-1 0,0 1 0,0 0 0,0 0 0,0 0 0,0 0 0,0 0 0,0-1 0,0 1 0,0 0 0,0 0 0,0 0 0,0 0 0,0-1 0,0 1 0,0 0 0,0 0 0,0 0 0,0 0 0,0 0 0,0-1 0,0 1 0,0 0 0,0 0 0,0 0 0,0 0 0,1 0 0,-1 0 0,0-1 0,0 1 0,0 0 0,0 0 0,0 0 0,0 0 0,6-13 0,10-9 0,-16 21 0,1 1 0,-1-1 0,0 0 0,1 1 0,-1-1 0,1 0 0,-1 1 0,1-1 0,-1 0 0,0 0 0,1 0 0,-1 0 0,0 1 0,1-1 0,-1-2 0,-1 1 0,-5 5 0,5-2 0,-8 6 0,9-7 0,0 0 0,-1 0 0,1 0 0,0 0 0,0 0 0,0 0 0,0 1 0,-1-1 0,1 0 0,0 0 0,0 0 0,0 0 0,0 0 0,0 1 0,0-1 0,-1 0 0,1 0 0,0 1 0,0-1 0,0 0 0,0 0 0,0 1 0,0-1 0,0 0 0,0 0 0,-1 1 0,1-1 0,0 0 0,0 1 0,0-1 0,0 0 0,0 1 0,0-1 0,0 0 0,0 1 0,0-1 0,0 0 0,0 1 0,0-1 0,0 0 0,0 1 0,0-1 0,0 0 0,0 1 0,1-1 0,-1 0 0,0 1-1,0-1 0,1 0 1,-1 0-1,0 0 1,1 0-1,-1 0 0,0 0 1,1 0-1,-1-1 1,0 1-1,1 0 0,-1 0 1,0 0-1,0-1 1,1 1-1,-1 0 0,0-1 1,0 1-1,1 0 1,-1-1-1,0 1 0,0-1 1,1 1-1,-1-1 1,0 1-1,0-1 0,0 1 1,1-2-1,1-2-1346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0:04:3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282 149 24575,'-4'-1'0,"-1"0"0,1 0 0,0 0 0,0-1 0,-1 1 0,1-1 0,-4-3 0,-17-6 0,9 8 0,13 3 0,1 0 0,0 0 0,-1-1 0,1 1 0,0-1 0,-1 1 0,1-1 0,0 0 0,-1 0 0,-2-2 0,7 2 0,1 0 0,0 0 0,0 0 0,0 0 0,-1 1 0,1-1 0,0 1 0,6 0 0,134 11 0,-133-11 0,-5 0 0,0 1 0,0-1 0,0-1 0,-1 1 0,1-1 0,0 0 0,0 0 0,7-3 0,-66-10 0,41 10 0,0 1 0,0 0 0,0 1 0,-17 0 0,-17-4 0,34 5 0,1 0 0,-1 1 0,-15 2 0,19-1 0,-1-1 0,0 1 0,0-2 0,0 1 0,0-1 0,-10-3 0,18 3 0,0 0 0,0 1 0,1-1 0,-1 0 0,1 0 0,-1 0 0,1 0 0,-1-1 0,1 1 0,0 0 0,0-1 0,-1 1 0,1-1 0,-1-2 0,1 3 0,0-1 0,0 1 0,0-1 0,0 1 0,0 0 0,0 0 0,0-1 0,0 1 0,-1 0 0,1 0 0,0 0 0,-1 0 0,1 1 0,-1-1 0,1 0 0,-1 0 0,1 1 0,-1-1 0,0 1 0,-2-1 0,3 1 0,-1 0 0,1 0 0,0 0 0,0 0 0,0 0 0,-1 0 0,1-1 0,0 1 0,0-1 0,0 1 0,0 0 0,0-1 0,0 0 0,0 1 0,0-1 0,0 0 0,0 1 0,0-1 0,0 0 0,0 0 0,0 0 0,1 0 0,-1 0 0,0 0 0,0-2 0,1 3 0,0-1 0,1 0 0,-1 0 0,0 0 0,1 0 0,-1 1 0,0-1 0,1 0 0,-1 0 0,1 1 0,-1-1 0,1 0 0,0 1 0,-1-1 0,1 1 0,0-1 0,-1 1 0,1-1 0,0 1 0,0-1 0,-1 1 0,1 0 0,0-1 0,0 1 0,0 0 0,-1 0 0,1-1 0,0 1 0,0 0 0,0 0 0,0 0 0,0 0 0,0 0 0,-1 0 0,2 1 0,18-2-195,0 2 0,-1 0 0,0 1 0,1 1 0,-1 1 0,26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0:04:38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86 24575,'-2'-2'0,"0"1"0,0 0 0,0-1 0,0 1 0,0 0 0,-1 0 0,1 0 0,0 0 0,-1 0 0,1 0 0,-3 0 0,-9-4 0,9 3 0,0 0 0,0 0 0,-1 0 0,1 1 0,-9-2 0,10 3 0,1 0 0,0 0 0,-1-1 0,1 0 0,0 1 0,0-1 0,0-1 0,0 1 0,0 0 0,0-1 0,0 1 0,0-1 0,0 0 0,1 0 0,-1 0 0,1 0 0,-1 0 0,-2-4 0,5 5 0,-1 1 0,1 0 0,0-1 0,0 1 0,0-1 0,0 1 0,0 0 0,0-1 0,0 1 0,-1-1 0,1 1 0,0 0 0,0-1 0,0 1 0,1-1 0,-1 1 0,0-1 0,0 1 0,0 0 0,0-1 0,0 1 0,0-1 0,1 1 0,-1 0 0,0-1 0,0 1 0,1 0 0,-1-1 0,0 1 0,0 0 0,1-1 0,-1 1 0,18-8 0,18 3 0,25 5 0,-206 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0:04:45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83 24575,'0'-9'0,"1"1"0,0 0 0,0 0 0,1 0 0,3-7 0,1-8 0,-8 20 0,-5 6 0,-17 14 0,-3 1 0,15-13 0,-16 6 0,20-14 0,8-13 0,0 15-44,0 0 0,1 0 0,-1 1 0,0-1 0,0 0 0,1 0 0,-1 0 0,0 0 0,0 1 0,0-1 0,0 0 0,0 0 0,0 0 0,-1 0 0,1 1 0,0-1 0,0 0-1,0 0 1,-1 0 0,1 1 0,0-1 0,-1 0 0,1 0 0,-1 1 0,1-1 0,-1 0 0,1 1 0,-1-1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00:04:47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163 114 24575,'-30'-26'0,"2"-1"0,25 23 0,0 0 0,0 1 0,0 0 0,-1-1 0,1 1 0,-1 0 0,0 1 0,0-1 0,0 1 0,0-1 0,0 1 0,-1 1 0,1-1 0,-1 0 0,-7 0 0,10 1-97,-1 1-1,0-1 1,1 1-1,0-1 1,-1 0-1,1 0 1,-1 0-1,1 0 1,0-1-1,0 1 1,-1 0-1,1-1 0,-3-2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75FA9-AD66-41FF-9957-73FBD58FE615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C243-8914-4231-B476-67B3F012F3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7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F62-0D37-AE8A-08D8-165B8A92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0131-C9F9-649B-2965-B6374B38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FD7C-C291-D038-A667-E3DC7FAC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20F3-62B5-5F59-B303-23107B6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FAE2-31C2-85D3-2CAD-61DF8A84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078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FFC7-3111-8FFF-7DEF-EC4ED246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0C5A1-3FBA-D5DD-956D-EC51A64CA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AD2C-7D6C-4E7D-4A44-7258E73C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5D12-A362-8C8E-198D-D430EE20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0910-C9DE-D9D4-9000-F980FBC8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5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042BF-26CB-B171-DC7A-FEAEEDD5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07948-BFC8-9917-C67F-2C06F4FB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B226-5394-96FC-2902-290F28DB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53DE-B0F4-4E56-3E57-3786789B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8667-060F-B8F6-1EA6-A1C2EAD8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9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A92-B939-DFFF-D27B-BE4FA425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C007-9EED-B4E2-1B33-48CA767B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278A-0B08-9D83-A659-063B442F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396F-183C-7ACA-3A68-328D9ECD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AEF7-1A3F-3385-2110-7963B4E7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17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E374-A746-A6A8-0E8A-0033FEC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671C-92A6-B41C-9B57-F089AB91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4516-7691-2B9A-928A-109ED987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0F54-6792-42F9-DCC7-EE0F23DF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1A00-0AB3-2679-9640-0584575C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027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AC96-EA95-8E2E-1266-A8131243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CD8C-A224-3677-5CBD-11BE2AABF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0074-9BE0-0992-51E4-41A46204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C0CC-2E23-E8EA-20CF-665E64EE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F5B2B-7854-6D4D-0E45-C805A0E4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8C22-3017-3C5E-4A16-EAF9A3D1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8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F54-838D-72AE-52F0-44795169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2474-25E5-6886-E815-1AA050DA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ED8E-2838-A02C-C4DC-E2FC2CE19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5BF8C-BCEC-A4EE-905C-38D42B065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7C64E-98DC-5A84-B85E-85015CF3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7414A-40E6-1B7D-A201-CD133858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11CA2-5E95-90CE-FA06-8567A78F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0CB9B-4271-ADE7-B43A-C0DE929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3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2BF3-E0EA-AE75-9DD1-52015CE4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36FCE-0237-4AA8-DC8A-9C44A31F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50E60-55E5-9BFD-DDA2-6A99D33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A3205-64D5-4EE0-AEAE-CF8FB2CA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352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4D2AB-4180-86CC-2814-6FA65E4A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B5A5C-E8EF-08E1-C225-8B2B7335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7BEA-6F6C-1005-951F-0225FB41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9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C575-76B3-0EEB-9A30-0179DBE8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1B47-E049-E859-A0F6-C9FF2894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0987A-AA40-2C55-6C73-2924B25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1F83B-2CEF-10DA-E6D2-AC62AAB3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C0C5-ECA6-80EC-4CF7-6F3B8512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88C3-896F-90FD-98EB-2B142A9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50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DA1-4616-03C3-23D6-79F7C9F7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2923D-E36D-01A7-C8A3-018837A82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4253-AF6A-1888-62D5-2F5ABBCE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3FA2-AA3E-BB44-A933-788655D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060AF-9AB3-CE09-D99B-0830B7A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2A24-ECA6-4623-B63B-42AC962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8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11837-00E8-4FC0-E080-28056219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EC5B-18BF-AA8C-5B2C-513192A8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B3D8-9F52-9EE7-9180-B6A64326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41E8-BF4F-4649-8744-320D369526AD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1102-F66F-5EA7-2D89-C73972BB8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2FD7-1B9A-BE61-4494-4CFB9097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D217-3D4F-4FE3-987A-2EF6D45B08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8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customXml" Target="../ink/ink1.xml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BBF4889-15C8-0D4F-E43A-ABB17FCA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537" y="3935413"/>
            <a:ext cx="3590925" cy="674687"/>
          </a:xfrm>
        </p:spPr>
        <p:txBody>
          <a:bodyPr/>
          <a:lstStyle/>
          <a:p>
            <a:r>
              <a:rPr lang="en-IE" dirty="0"/>
              <a:t>By LifeSync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66BCA4F-E3E9-6B30-36FC-7C45649F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282293"/>
            <a:ext cx="8267700" cy="131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2713A-AF27-5BD0-8355-A2E049DCDD1E}"/>
              </a:ext>
            </a:extLst>
          </p:cNvPr>
          <p:cNvSpPr txBox="1"/>
          <p:nvPr/>
        </p:nvSpPr>
        <p:spPr>
          <a:xfrm>
            <a:off x="11044334" y="0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26/10/23</a:t>
            </a:r>
          </a:p>
        </p:txBody>
      </p:sp>
    </p:spTree>
    <p:extLst>
      <p:ext uri="{BB962C8B-B14F-4D97-AF65-F5344CB8AC3E}">
        <p14:creationId xmlns:p14="http://schemas.microsoft.com/office/powerpoint/2010/main" val="428744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4" y="438539"/>
            <a:ext cx="4544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Key Interactions with the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E1E0F-46BD-32FC-7006-E0EAB629AE35}"/>
              </a:ext>
            </a:extLst>
          </p:cNvPr>
          <p:cNvSpPr txBox="1"/>
          <p:nvPr/>
        </p:nvSpPr>
        <p:spPr>
          <a:xfrm>
            <a:off x="643813" y="1461853"/>
            <a:ext cx="51784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Accessing stats page via received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Reviewing current air quality in their surrounding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Viewing bad air quality areas near their current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Reviewing average air quality over a period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11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MoSCoW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C2A31-2629-01D3-5975-5BA7A09544D6}"/>
              </a:ext>
            </a:extLst>
          </p:cNvPr>
          <p:cNvSpPr txBox="1"/>
          <p:nvPr/>
        </p:nvSpPr>
        <p:spPr>
          <a:xfrm>
            <a:off x="643813" y="1461853"/>
            <a:ext cx="51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Must have: </a:t>
            </a:r>
            <a:r>
              <a:rPr lang="en-IE" dirty="0"/>
              <a:t>Air quality monitoring using sensors, clear alerts, app connectivity, notifications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C06B5-549A-24A6-0D29-A79683971379}"/>
              </a:ext>
            </a:extLst>
          </p:cNvPr>
          <p:cNvSpPr txBox="1"/>
          <p:nvPr/>
        </p:nvSpPr>
        <p:spPr>
          <a:xfrm>
            <a:off x="643813" y="2546723"/>
            <a:ext cx="51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Should have: </a:t>
            </a:r>
            <a:r>
              <a:rPr lang="en-IE" dirty="0"/>
              <a:t>GPS integration, user-friendly design, low battery notification, review air quality over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EC99E-7A02-B208-591F-03113EFB797B}"/>
              </a:ext>
            </a:extLst>
          </p:cNvPr>
          <p:cNvSpPr txBox="1"/>
          <p:nvPr/>
        </p:nvSpPr>
        <p:spPr>
          <a:xfrm>
            <a:off x="648478" y="3491261"/>
            <a:ext cx="51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Could have: </a:t>
            </a:r>
            <a:r>
              <a:rPr lang="en-IE" dirty="0"/>
              <a:t>Monthly reports, integration with other health apps, community sharing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59BF4-5C7E-3D2D-7EF8-C9BBED820562}"/>
              </a:ext>
            </a:extLst>
          </p:cNvPr>
          <p:cNvSpPr txBox="1"/>
          <p:nvPr/>
        </p:nvSpPr>
        <p:spPr>
          <a:xfrm>
            <a:off x="643813" y="4342865"/>
            <a:ext cx="51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Would like to have: </a:t>
            </a:r>
            <a:r>
              <a:rPr lang="en-IE" dirty="0"/>
              <a:t>User guides for band and app, Integration with </a:t>
            </a:r>
            <a:r>
              <a:rPr lang="en-IE"/>
              <a:t>daily planner apps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933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0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Security and Privacy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C2A31-2629-01D3-5975-5BA7A09544D6}"/>
              </a:ext>
            </a:extLst>
          </p:cNvPr>
          <p:cNvSpPr txBox="1"/>
          <p:nvPr/>
        </p:nvSpPr>
        <p:spPr>
          <a:xfrm>
            <a:off x="643813" y="2334662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Data Encryption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C06B5-549A-24A6-0D29-A79683971379}"/>
              </a:ext>
            </a:extLst>
          </p:cNvPr>
          <p:cNvSpPr txBox="1"/>
          <p:nvPr/>
        </p:nvSpPr>
        <p:spPr>
          <a:xfrm>
            <a:off x="643813" y="3217454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User authentication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EC99E-7A02-B208-591F-03113EFB797B}"/>
              </a:ext>
            </a:extLst>
          </p:cNvPr>
          <p:cNvSpPr txBox="1"/>
          <p:nvPr/>
        </p:nvSpPr>
        <p:spPr>
          <a:xfrm>
            <a:off x="643813" y="4100246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Data Access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2163-BF43-4507-B0E1-F66FE512965B}"/>
              </a:ext>
            </a:extLst>
          </p:cNvPr>
          <p:cNvSpPr txBox="1"/>
          <p:nvPr/>
        </p:nvSpPr>
        <p:spPr>
          <a:xfrm>
            <a:off x="643813" y="1538442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Sensitive data</a:t>
            </a:r>
          </a:p>
        </p:txBody>
      </p:sp>
    </p:spTree>
    <p:extLst>
      <p:ext uri="{BB962C8B-B14F-4D97-AF65-F5344CB8AC3E}">
        <p14:creationId xmlns:p14="http://schemas.microsoft.com/office/powerpoint/2010/main" val="68702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8DE06-C920-7386-046A-288A1AA5D26B}"/>
              </a:ext>
            </a:extLst>
          </p:cNvPr>
          <p:cNvSpPr txBox="1"/>
          <p:nvPr/>
        </p:nvSpPr>
        <p:spPr>
          <a:xfrm>
            <a:off x="3848439" y="2972420"/>
            <a:ext cx="4495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2462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841309" y="0"/>
            <a:ext cx="65516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11324-8DB7-BE89-6572-3695CC421E92}"/>
              </a:ext>
            </a:extLst>
          </p:cNvPr>
          <p:cNvSpPr txBox="1"/>
          <p:nvPr/>
        </p:nvSpPr>
        <p:spPr>
          <a:xfrm>
            <a:off x="531845" y="1461853"/>
            <a:ext cx="6848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Robert Nugent – Team Lead/ Front-end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Patrick Orjieh – Back-end Developer/ Database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Conor McGinn – UI Designer/ Lead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Hannah Mc Elroy – Hardware Manager/ Front-end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Roles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48B3E-649A-433F-712A-35497A9093F3}"/>
              </a:ext>
            </a:extLst>
          </p:cNvPr>
          <p:cNvSpPr txBox="1"/>
          <p:nvPr/>
        </p:nvSpPr>
        <p:spPr>
          <a:xfrm>
            <a:off x="643813" y="1023314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Class – SD3a:</a:t>
            </a:r>
          </a:p>
        </p:txBody>
      </p:sp>
    </p:spTree>
    <p:extLst>
      <p:ext uri="{BB962C8B-B14F-4D97-AF65-F5344CB8AC3E}">
        <p14:creationId xmlns:p14="http://schemas.microsoft.com/office/powerpoint/2010/main" val="378952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841309" y="0"/>
            <a:ext cx="65516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11324-8DB7-BE89-6572-3695CC421E92}"/>
              </a:ext>
            </a:extLst>
          </p:cNvPr>
          <p:cNvSpPr txBox="1"/>
          <p:nvPr/>
        </p:nvSpPr>
        <p:spPr>
          <a:xfrm>
            <a:off x="531845" y="1461853"/>
            <a:ext cx="6848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Wearable Wristband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Air Quality 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Connectivity with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Designed for people with late-stage 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Made to avoid possible asthma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Environmental Triggers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5885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841309" y="0"/>
            <a:ext cx="65516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11324-8DB7-BE89-6572-3695CC421E92}"/>
              </a:ext>
            </a:extLst>
          </p:cNvPr>
          <p:cNvSpPr txBox="1"/>
          <p:nvPr/>
        </p:nvSpPr>
        <p:spPr>
          <a:xfrm>
            <a:off x="531845" y="1461853"/>
            <a:ext cx="68486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Main UDP Principle: </a:t>
            </a:r>
            <a:r>
              <a:rPr lang="en-IE" dirty="0"/>
              <a:t>Equitable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Persona: </a:t>
            </a:r>
            <a:r>
              <a:rPr lang="en-IE" dirty="0"/>
              <a:t>Michael, the middle school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Preconditions: </a:t>
            </a:r>
            <a:r>
              <a:rPr lang="en-IE" dirty="0"/>
              <a:t>Charges wristband, connected to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Scenario:  </a:t>
            </a:r>
            <a:r>
              <a:rPr lang="en-IE" dirty="0">
                <a:sym typeface="Wingdings" panose="05000000000000000000" pitchFamily="2" charset="2"/>
              </a:rPr>
              <a:t> </a:t>
            </a:r>
            <a:r>
              <a:rPr lang="en-IE" dirty="0"/>
              <a:t>Wears wristband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                        </a:t>
            </a:r>
            <a:r>
              <a:rPr lang="en-IE" dirty="0">
                <a:sym typeface="Wingdings" panose="05000000000000000000" pitchFamily="2" charset="2"/>
              </a:rPr>
              <a:t> Real-time air quality monitoring</a:t>
            </a:r>
          </a:p>
          <a:p>
            <a:endParaRPr lang="en-IE" dirty="0"/>
          </a:p>
          <a:p>
            <a:r>
              <a:rPr lang="en-IE" dirty="0"/>
              <a:t>	       </a:t>
            </a:r>
            <a:r>
              <a:rPr lang="en-IE" dirty="0">
                <a:sym typeface="Wingdings" panose="05000000000000000000" pitchFamily="2" charset="2"/>
              </a:rPr>
              <a:t>Change of LED colour </a:t>
            </a:r>
            <a:endParaRPr lang="en-IE" dirty="0"/>
          </a:p>
          <a:p>
            <a:r>
              <a:rPr lang="en-IE" dirty="0"/>
              <a:t>	</a:t>
            </a:r>
          </a:p>
          <a:p>
            <a:r>
              <a:rPr lang="en-IE" dirty="0"/>
              <a:t>                        </a:t>
            </a:r>
            <a:r>
              <a:rPr lang="en-IE" dirty="0">
                <a:sym typeface="Wingdings" panose="05000000000000000000" pitchFamily="2" charset="2"/>
              </a:rPr>
              <a:t> </a:t>
            </a:r>
            <a:r>
              <a:rPr lang="en-IE" dirty="0"/>
              <a:t>Reacts to environmental changes</a:t>
            </a:r>
          </a:p>
          <a:p>
            <a:endParaRPr lang="en-IE" dirty="0"/>
          </a:p>
          <a:p>
            <a:r>
              <a:rPr lang="en-IE" dirty="0"/>
              <a:t>                        </a:t>
            </a:r>
            <a:r>
              <a:rPr lang="en-IE" dirty="0">
                <a:sym typeface="Wingdings" panose="05000000000000000000" pitchFamily="2" charset="2"/>
              </a:rPr>
              <a:t> Makes informed decision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Concept &amp; Use Case</a:t>
            </a:r>
          </a:p>
        </p:txBody>
      </p:sp>
    </p:spTree>
    <p:extLst>
      <p:ext uri="{BB962C8B-B14F-4D97-AF65-F5344CB8AC3E}">
        <p14:creationId xmlns:p14="http://schemas.microsoft.com/office/powerpoint/2010/main" val="68215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Hardware</a:t>
            </a:r>
          </a:p>
        </p:txBody>
      </p:sp>
      <p:pic>
        <p:nvPicPr>
          <p:cNvPr id="13" name="Picture 12" descr="A black wrist brace&#10;&#10;Description automatically generated">
            <a:extLst>
              <a:ext uri="{FF2B5EF4-FFF2-40B4-BE49-F238E27FC236}">
                <a16:creationId xmlns:a16="http://schemas.microsoft.com/office/drawing/2014/main" id="{37A67FAF-8F4A-8A31-8E02-2A23DD0A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7" y="1068152"/>
            <a:ext cx="3257430" cy="31349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36330A-CEE6-FD01-D2BF-E05A15869C71}"/>
              </a:ext>
            </a:extLst>
          </p:cNvPr>
          <p:cNvCxnSpPr>
            <a:cxnSpLocks/>
          </p:cNvCxnSpPr>
          <p:nvPr/>
        </p:nvCxnSpPr>
        <p:spPr>
          <a:xfrm flipH="1">
            <a:off x="3984171" y="1381757"/>
            <a:ext cx="679357" cy="37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D224DF-6439-EDDD-6234-816D6DE13D0E}"/>
              </a:ext>
            </a:extLst>
          </p:cNvPr>
          <p:cNvSpPr txBox="1"/>
          <p:nvPr/>
        </p:nvSpPr>
        <p:spPr>
          <a:xfrm>
            <a:off x="4667009" y="1189451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Velcro Wristband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38C9B-AEDA-F2E1-19E3-A93CBC525139}"/>
              </a:ext>
            </a:extLst>
          </p:cNvPr>
          <p:cNvCxnSpPr>
            <a:cxnSpLocks/>
          </p:cNvCxnSpPr>
          <p:nvPr/>
        </p:nvCxnSpPr>
        <p:spPr>
          <a:xfrm>
            <a:off x="691917" y="2181547"/>
            <a:ext cx="631404" cy="10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EC374B-EB83-E6E7-0004-37E36C27FFE5}"/>
              </a:ext>
            </a:extLst>
          </p:cNvPr>
          <p:cNvSpPr txBox="1"/>
          <p:nvPr/>
        </p:nvSpPr>
        <p:spPr>
          <a:xfrm>
            <a:off x="15832" y="1827926"/>
            <a:ext cx="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Sensors</a:t>
            </a:r>
          </a:p>
        </p:txBody>
      </p:sp>
      <p:pic>
        <p:nvPicPr>
          <p:cNvPr id="2050" name="Picture 2" descr="Tandy - 5mm Flashing Green LED">
            <a:extLst>
              <a:ext uri="{FF2B5EF4-FFF2-40B4-BE49-F238E27FC236}">
                <a16:creationId xmlns:a16="http://schemas.microsoft.com/office/drawing/2014/main" id="{317D7E11-02BA-61B2-B064-C5CE2C6CB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4" b="64233"/>
          <a:stretch/>
        </p:blipFill>
        <p:spPr bwMode="auto">
          <a:xfrm rot="14707053">
            <a:off x="1685782" y="3043913"/>
            <a:ext cx="362568" cy="3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3373BC-9C8E-6C75-47B6-6096A01D1B46}"/>
                  </a:ext>
                </a:extLst>
              </p14:cNvPr>
              <p14:cNvContentPartPr/>
              <p14:nvPr/>
            </p14:nvContentPartPr>
            <p14:xfrm>
              <a:off x="2044419" y="3238916"/>
              <a:ext cx="53054" cy="4571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3373BC-9C8E-6C75-47B6-6096A01D1B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8325" y="3232796"/>
                <a:ext cx="65242" cy="5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0E93078-A761-1FA5-2CA5-6350F3DF2048}"/>
                  </a:ext>
                </a:extLst>
              </p14:cNvPr>
              <p14:cNvContentPartPr/>
              <p14:nvPr/>
            </p14:nvContentPartPr>
            <p14:xfrm>
              <a:off x="2003961" y="3313351"/>
              <a:ext cx="51711" cy="45719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0E93078-A761-1FA5-2CA5-6350F3DF20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7856" y="3307231"/>
                <a:ext cx="63921" cy="57959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A04357-EBB0-5BB6-7355-C79DD1472EC8}"/>
              </a:ext>
            </a:extLst>
          </p:cNvPr>
          <p:cNvCxnSpPr>
            <a:cxnSpLocks/>
          </p:cNvCxnSpPr>
          <p:nvPr/>
        </p:nvCxnSpPr>
        <p:spPr>
          <a:xfrm>
            <a:off x="738777" y="3326363"/>
            <a:ext cx="823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517236-EF0D-44FE-D1B7-FA12BF8AE227}"/>
              </a:ext>
            </a:extLst>
          </p:cNvPr>
          <p:cNvSpPr txBox="1"/>
          <p:nvPr/>
        </p:nvSpPr>
        <p:spPr>
          <a:xfrm>
            <a:off x="147591" y="3129883"/>
            <a:ext cx="54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LED</a:t>
            </a:r>
          </a:p>
        </p:txBody>
      </p:sp>
      <p:pic>
        <p:nvPicPr>
          <p:cNvPr id="2052" name="Picture 4" descr="Pm2.5 sensor module high accuracy detection builtin fan pm1.0 pm2.5 pm10  pms7003 | Fruugo IE">
            <a:extLst>
              <a:ext uri="{FF2B5EF4-FFF2-40B4-BE49-F238E27FC236}">
                <a16:creationId xmlns:a16="http://schemas.microsoft.com/office/drawing/2014/main" id="{A7B1E80B-16A7-4CCF-A7A3-F63F481F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5" y="46336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ME680 Bosch Sensortec | Mouser Ireland">
            <a:extLst>
              <a:ext uri="{FF2B5EF4-FFF2-40B4-BE49-F238E27FC236}">
                <a16:creationId xmlns:a16="http://schemas.microsoft.com/office/drawing/2014/main" id="{BB1F0C34-AD52-B900-8ECD-9BB35F0B9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19" y="4634247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ove - GPS (Air530) | Seeed Studio Wiki">
            <a:extLst>
              <a:ext uri="{FF2B5EF4-FFF2-40B4-BE49-F238E27FC236}">
                <a16:creationId xmlns:a16="http://schemas.microsoft.com/office/drawing/2014/main" id="{49D66FE0-24D8-EA2A-4172-687BE0A3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85" y="4487445"/>
            <a:ext cx="2854183" cy="21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C42F69D-D108-11D8-09B9-CDACAB3EF048}"/>
              </a:ext>
            </a:extLst>
          </p:cNvPr>
          <p:cNvSpPr txBox="1"/>
          <p:nvPr/>
        </p:nvSpPr>
        <p:spPr>
          <a:xfrm>
            <a:off x="481003" y="4297054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PM Sensor (PMS7003)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48A11-902C-F560-FCBC-19D61DBFCA13}"/>
              </a:ext>
            </a:extLst>
          </p:cNvPr>
          <p:cNvSpPr txBox="1"/>
          <p:nvPr/>
        </p:nvSpPr>
        <p:spPr>
          <a:xfrm>
            <a:off x="3003533" y="4302779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Gas Sensor Array (BME680)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2FD25-C1B3-CD21-6031-C1B78C72B952}"/>
              </a:ext>
            </a:extLst>
          </p:cNvPr>
          <p:cNvSpPr txBox="1"/>
          <p:nvPr/>
        </p:nvSpPr>
        <p:spPr>
          <a:xfrm>
            <a:off x="5935147" y="4302779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GPS Sensor (Grove)</a:t>
            </a:r>
          </a:p>
        </p:txBody>
      </p:sp>
    </p:spTree>
    <p:extLst>
      <p:ext uri="{BB962C8B-B14F-4D97-AF65-F5344CB8AC3E}">
        <p14:creationId xmlns:p14="http://schemas.microsoft.com/office/powerpoint/2010/main" val="29988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C2A31-2629-01D3-5975-5BA7A09544D6}"/>
              </a:ext>
            </a:extLst>
          </p:cNvPr>
          <p:cNvSpPr txBox="1"/>
          <p:nvPr/>
        </p:nvSpPr>
        <p:spPr>
          <a:xfrm>
            <a:off x="643813" y="1461853"/>
            <a:ext cx="51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Scenario: </a:t>
            </a:r>
            <a:r>
              <a:rPr lang="en-IE" dirty="0"/>
              <a:t>Michael takes his students outside for an outdoor lesson and feels a vibration on his wrist.</a:t>
            </a:r>
          </a:p>
        </p:txBody>
      </p:sp>
      <p:pic>
        <p:nvPicPr>
          <p:cNvPr id="3" name="Picture 2" descr="A black wrist brace&#10;&#10;Description automatically generated">
            <a:extLst>
              <a:ext uri="{FF2B5EF4-FFF2-40B4-BE49-F238E27FC236}">
                <a16:creationId xmlns:a16="http://schemas.microsoft.com/office/drawing/2014/main" id="{D4B40652-6A2C-2C0E-8E4F-FA376901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1" y="2612273"/>
            <a:ext cx="3257430" cy="31349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12CF82-06DD-DBBA-BBCC-AED03593025E}"/>
                  </a:ext>
                </a:extLst>
              </p14:cNvPr>
              <p14:cNvContentPartPr/>
              <p14:nvPr/>
            </p14:nvContentPartPr>
            <p14:xfrm>
              <a:off x="4675204" y="4791922"/>
              <a:ext cx="51711" cy="45719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12CF82-06DD-DBBA-BBCC-AED035930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099" y="4785802"/>
                <a:ext cx="63921" cy="5795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black wrist brace&#10;&#10;Description automatically generated">
            <a:extLst>
              <a:ext uri="{FF2B5EF4-FFF2-40B4-BE49-F238E27FC236}">
                <a16:creationId xmlns:a16="http://schemas.microsoft.com/office/drawing/2014/main" id="{880CCED6-3154-AB8B-A903-6E2AFC83C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" y="2603477"/>
            <a:ext cx="3257430" cy="3134929"/>
          </a:xfrm>
          <a:prstGeom prst="rect">
            <a:avLst/>
          </a:prstGeom>
        </p:spPr>
      </p:pic>
      <p:pic>
        <p:nvPicPr>
          <p:cNvPr id="7" name="Picture 2" descr="Tandy - 5mm Flashing Green LED">
            <a:extLst>
              <a:ext uri="{FF2B5EF4-FFF2-40B4-BE49-F238E27FC236}">
                <a16:creationId xmlns:a16="http://schemas.microsoft.com/office/drawing/2014/main" id="{87495B02-AF3A-97E0-55B9-09B4BF067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4" b="64233"/>
          <a:stretch/>
        </p:blipFill>
        <p:spPr bwMode="auto">
          <a:xfrm rot="14707053">
            <a:off x="543210" y="4603794"/>
            <a:ext cx="362568" cy="3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red led with two thin silver rods&#10;&#10;Description automatically generated with medium confidence">
            <a:extLst>
              <a:ext uri="{FF2B5EF4-FFF2-40B4-BE49-F238E27FC236}">
                <a16:creationId xmlns:a16="http://schemas.microsoft.com/office/drawing/2014/main" id="{04A7FBD5-9C43-9BAD-4DC1-1FB788DEE6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2" t="995" r="23456" b="65086"/>
          <a:stretch/>
        </p:blipFill>
        <p:spPr>
          <a:xfrm rot="14671472">
            <a:off x="4868791" y="4523248"/>
            <a:ext cx="466905" cy="4216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38BEE-ED06-CEDC-A946-6EE84B9F3066}"/>
              </a:ext>
            </a:extLst>
          </p:cNvPr>
          <p:cNvCxnSpPr/>
          <p:nvPr/>
        </p:nvCxnSpPr>
        <p:spPr>
          <a:xfrm>
            <a:off x="3233058" y="4049486"/>
            <a:ext cx="1348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FFA752-380D-5770-E311-AF0FD0ED5C19}"/>
                  </a:ext>
                </a:extLst>
              </p14:cNvPr>
              <p14:cNvContentPartPr/>
              <p14:nvPr/>
            </p14:nvContentPartPr>
            <p14:xfrm>
              <a:off x="5259180" y="4815450"/>
              <a:ext cx="147240" cy="5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FFA752-380D-5770-E311-AF0FD0ED5C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1540" y="4797450"/>
                <a:ext cx="182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F5C9DB-01B3-427C-124E-951D12D43E75}"/>
                  </a:ext>
                </a:extLst>
              </p14:cNvPr>
              <p14:cNvContentPartPr/>
              <p14:nvPr/>
            </p14:nvContentPartPr>
            <p14:xfrm>
              <a:off x="5284020" y="4739130"/>
              <a:ext cx="61560" cy="3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F5C9DB-01B3-427C-124E-951D12D43E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6380" y="4721490"/>
                <a:ext cx="972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3511EAB-9900-CB15-3844-F2B5702D97CC}"/>
              </a:ext>
            </a:extLst>
          </p:cNvPr>
          <p:cNvGrpSpPr/>
          <p:nvPr/>
        </p:nvGrpSpPr>
        <p:grpSpPr>
          <a:xfrm>
            <a:off x="857318" y="4798528"/>
            <a:ext cx="81360" cy="121320"/>
            <a:chOff x="395040" y="4801410"/>
            <a:chExt cx="8136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AE50D1-B7AA-F60C-99D5-65030CFB3A55}"/>
                    </a:ext>
                  </a:extLst>
                </p14:cNvPr>
                <p14:cNvContentPartPr/>
                <p14:nvPr/>
              </p14:nvContentPartPr>
              <p14:xfrm>
                <a:off x="395040" y="4892850"/>
                <a:ext cx="41400" cy="2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AE50D1-B7AA-F60C-99D5-65030CFB3A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0" y="4875210"/>
                  <a:ext cx="77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BB33E-D3F0-653E-64A7-51D4E1122764}"/>
                    </a:ext>
                  </a:extLst>
                </p14:cNvPr>
                <p14:cNvContentPartPr/>
                <p14:nvPr/>
              </p14:nvContentPartPr>
              <p14:xfrm>
                <a:off x="417720" y="4801410"/>
                <a:ext cx="58680" cy="4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BB33E-D3F0-653E-64A7-51D4E11227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720" y="4783770"/>
                  <a:ext cx="94320" cy="7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645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Flowchart</a:t>
            </a:r>
          </a:p>
        </p:txBody>
      </p:sp>
      <p:pic>
        <p:nvPicPr>
          <p:cNvPr id="13" name="Picture 12" descr="A diagram of a network diagram&#10;&#10;Description automatically generated">
            <a:extLst>
              <a:ext uri="{FF2B5EF4-FFF2-40B4-BE49-F238E27FC236}">
                <a16:creationId xmlns:a16="http://schemas.microsoft.com/office/drawing/2014/main" id="{2995A0D7-44C6-7BE0-E3FB-0D9E4A162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1" y="984178"/>
            <a:ext cx="6378493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8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C2A31-2629-01D3-5975-5BA7A09544D6}"/>
              </a:ext>
            </a:extLst>
          </p:cNvPr>
          <p:cNvSpPr txBox="1"/>
          <p:nvPr/>
        </p:nvSpPr>
        <p:spPr>
          <a:xfrm>
            <a:off x="643813" y="1461853"/>
            <a:ext cx="51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Scenario: </a:t>
            </a:r>
            <a:r>
              <a:rPr lang="en-IE" dirty="0"/>
              <a:t>Michael wishes to access his AeroSense app to view the current air quality stats.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2603A5-BDD1-5C79-3555-1CF8A26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14" y="2294262"/>
            <a:ext cx="2388088" cy="42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100+ Cloud Pictures [HQ] | Download Free Images on Unsplash">
            <a:extLst>
              <a:ext uri="{FF2B5EF4-FFF2-40B4-BE49-F238E27FC236}">
                <a16:creationId xmlns:a16="http://schemas.microsoft.com/office/drawing/2014/main" id="{2DAA3340-3860-8694-1838-608D1C272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 b="15667"/>
          <a:stretch/>
        </p:blipFill>
        <p:spPr bwMode="auto">
          <a:xfrm>
            <a:off x="0" y="-205273"/>
            <a:ext cx="12192000" cy="706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5474-0B73-EC33-4029-7ACE6245D3AD}"/>
              </a:ext>
            </a:extLst>
          </p:cNvPr>
          <p:cNvSpPr txBox="1"/>
          <p:nvPr/>
        </p:nvSpPr>
        <p:spPr>
          <a:xfrm>
            <a:off x="531845" y="438539"/>
            <a:ext cx="716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Project Overview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639B3D-A232-12A0-1768-55F2BF10A99A}"/>
              </a:ext>
            </a:extLst>
          </p:cNvPr>
          <p:cNvSpPr/>
          <p:nvPr/>
        </p:nvSpPr>
        <p:spPr>
          <a:xfrm>
            <a:off x="284971" y="-205273"/>
            <a:ext cx="8312799" cy="7361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85B8A-82C7-0271-C137-5C6A75AAD0F6}"/>
              </a:ext>
            </a:extLst>
          </p:cNvPr>
          <p:cNvSpPr/>
          <p:nvPr/>
        </p:nvSpPr>
        <p:spPr>
          <a:xfrm>
            <a:off x="-1" y="0"/>
            <a:ext cx="57103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C885B-0BBD-4799-AAC8-C8ECD09BBFEB}"/>
              </a:ext>
            </a:extLst>
          </p:cNvPr>
          <p:cNvSpPr txBox="1"/>
          <p:nvPr/>
        </p:nvSpPr>
        <p:spPr>
          <a:xfrm>
            <a:off x="643813" y="522513"/>
            <a:ext cx="426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C2A31-2629-01D3-5975-5BA7A09544D6}"/>
              </a:ext>
            </a:extLst>
          </p:cNvPr>
          <p:cNvSpPr txBox="1"/>
          <p:nvPr/>
        </p:nvSpPr>
        <p:spPr>
          <a:xfrm>
            <a:off x="643813" y="1461853"/>
            <a:ext cx="517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Scenario: </a:t>
            </a:r>
            <a:r>
              <a:rPr lang="en-IE" dirty="0"/>
              <a:t>Michael has now gained access to his stats and wants to view more detail about the current bad deteriorating air quality.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294EEF-92E9-1771-6389-55EB03CB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38" y="2590456"/>
            <a:ext cx="2253531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350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nugent</dc:creator>
  <cp:lastModifiedBy>robert nugent</cp:lastModifiedBy>
  <cp:revision>4</cp:revision>
  <dcterms:created xsi:type="dcterms:W3CDTF">2023-10-25T19:57:36Z</dcterms:created>
  <dcterms:modified xsi:type="dcterms:W3CDTF">2023-10-26T03:04:48Z</dcterms:modified>
</cp:coreProperties>
</file>