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57" r:id="rId3"/>
    <p:sldId id="279" r:id="rId4"/>
    <p:sldId id="280" r:id="rId5"/>
    <p:sldId id="270" r:id="rId6"/>
    <p:sldId id="28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Optiband</a:t>
            </a:r>
            <a:endParaRPr lang="en-US" dirty="0"/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LifeSync</a:t>
            </a:r>
            <a:endParaRPr lang="en-US" dirty="0"/>
          </a:p>
        </p:txBody>
      </p:sp>
      <p:pic>
        <p:nvPicPr>
          <p:cNvPr id="10" name="Picture Placeholder 9" descr="A person looking at her watch&#10;&#10;Description automatically generated">
            <a:extLst>
              <a:ext uri="{FF2B5EF4-FFF2-40B4-BE49-F238E27FC236}">
                <a16:creationId xmlns:a16="http://schemas.microsoft.com/office/drawing/2014/main" id="{DE136784-6D58-1D00-6F00-4956FC22F94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r="9330"/>
          <a:stretch>
            <a:fillRect/>
          </a:stretch>
        </p:blipFill>
        <p:spPr>
          <a:xfrm>
            <a:off x="408432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5026090" cy="4462272"/>
          </a:xfrm>
        </p:spPr>
        <p:txBody>
          <a:bodyPr>
            <a:normAutofit/>
          </a:bodyPr>
          <a:lstStyle/>
          <a:p>
            <a:r>
              <a:rPr lang="en-US" dirty="0"/>
              <a:t>Develop a wearable fitness tracker</a:t>
            </a:r>
          </a:p>
          <a:p>
            <a:endParaRPr lang="en-US" dirty="0"/>
          </a:p>
          <a:p>
            <a:r>
              <a:rPr lang="en-US" dirty="0"/>
              <a:t>Aid in achievement of optimal exercise </a:t>
            </a:r>
          </a:p>
          <a:p>
            <a:endParaRPr lang="en-US" dirty="0"/>
          </a:p>
          <a:p>
            <a:r>
              <a:rPr lang="en-US" dirty="0"/>
              <a:t>Monitor user stats to provide guidance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Avoidance of overexertion </a:t>
            </a:r>
          </a:p>
          <a:p>
            <a:endParaRPr lang="en-US" dirty="0"/>
          </a:p>
          <a:p>
            <a:r>
              <a:rPr lang="en-US" dirty="0"/>
              <a:t>For teenagers/young adults new to the gym</a:t>
            </a:r>
          </a:p>
        </p:txBody>
      </p:sp>
      <p:pic>
        <p:nvPicPr>
          <p:cNvPr id="5" name="Picture 4" descr="A blue and grey band with a black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16A1D9E3-A91A-3ADB-8CBA-0A84E71F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1" y="1197864"/>
            <a:ext cx="4105289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Hardware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5026090" cy="4462272"/>
          </a:xfrm>
        </p:spPr>
        <p:txBody>
          <a:bodyPr>
            <a:normAutofit/>
          </a:bodyPr>
          <a:lstStyle/>
          <a:p>
            <a:r>
              <a:rPr lang="en-US" dirty="0"/>
              <a:t>Insert Hardware info here</a:t>
            </a:r>
          </a:p>
        </p:txBody>
      </p:sp>
    </p:spTree>
    <p:extLst>
      <p:ext uri="{BB962C8B-B14F-4D97-AF65-F5344CB8AC3E}">
        <p14:creationId xmlns:p14="http://schemas.microsoft.com/office/powerpoint/2010/main" val="249722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Functional &amp; 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33161"/>
            <a:ext cx="4571999" cy="446227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b="1" dirty="0"/>
              <a:t>Functional:</a:t>
            </a:r>
          </a:p>
          <a:p>
            <a:r>
              <a:rPr lang="en-US" dirty="0"/>
              <a:t>Heart rate and Oxygen Saturation monitoring</a:t>
            </a:r>
          </a:p>
          <a:p>
            <a:endParaRPr lang="en-US" dirty="0"/>
          </a:p>
          <a:p>
            <a:r>
              <a:rPr lang="en-US" dirty="0"/>
              <a:t>User Data Input</a:t>
            </a:r>
          </a:p>
          <a:p>
            <a:endParaRPr lang="en-US" dirty="0"/>
          </a:p>
          <a:p>
            <a:r>
              <a:rPr lang="en-US" dirty="0"/>
              <a:t>Real-Time Feedback</a:t>
            </a:r>
          </a:p>
          <a:p>
            <a:endParaRPr lang="en-US" dirty="0"/>
          </a:p>
          <a:p>
            <a:r>
              <a:rPr lang="en-US" dirty="0"/>
              <a:t>Workout Duration Timer</a:t>
            </a:r>
          </a:p>
          <a:p>
            <a:endParaRPr lang="en-US" dirty="0"/>
          </a:p>
          <a:p>
            <a:r>
              <a:rPr lang="en-US" dirty="0"/>
              <a:t>Connectivity with Mobile 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A9BE39-72B6-F6AF-66B4-14E1A37AAFDF}"/>
              </a:ext>
            </a:extLst>
          </p:cNvPr>
          <p:cNvSpPr txBox="1">
            <a:spLocks/>
          </p:cNvSpPr>
          <p:nvPr/>
        </p:nvSpPr>
        <p:spPr>
          <a:xfrm>
            <a:off x="6270171" y="1758820"/>
            <a:ext cx="5940490" cy="4462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b="1" dirty="0"/>
              <a:t>Non-Functional:</a:t>
            </a:r>
          </a:p>
          <a:p>
            <a:r>
              <a:rPr lang="en-US" dirty="0"/>
              <a:t>Usability</a:t>
            </a:r>
          </a:p>
          <a:p>
            <a:endParaRPr lang="en-US" dirty="0"/>
          </a:p>
          <a:p>
            <a:r>
              <a:rPr lang="en-US" dirty="0"/>
              <a:t>Battery Life</a:t>
            </a:r>
          </a:p>
          <a:p>
            <a:endParaRPr lang="en-US" dirty="0"/>
          </a:p>
          <a:p>
            <a:r>
              <a:rPr lang="en-US" dirty="0"/>
              <a:t>Durability &amp; build</a:t>
            </a:r>
          </a:p>
          <a:p>
            <a:endParaRPr lang="en-US" dirty="0"/>
          </a:p>
          <a:p>
            <a:r>
              <a:rPr lang="en-US" dirty="0"/>
              <a:t>Data security &amp; privacy</a:t>
            </a:r>
          </a:p>
          <a:p>
            <a:endParaRPr lang="en-US" dirty="0"/>
          </a:p>
          <a:p>
            <a:r>
              <a:rPr lang="en-US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7190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U/T/S/E Analysis – Average user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A9BD9-72D8-D6FE-F87E-794AA725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6826898" cy="4462272"/>
          </a:xfrm>
        </p:spPr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en-US" dirty="0"/>
              <a:t> – Some gym experience, uses technology regularly </a:t>
            </a:r>
          </a:p>
          <a:p>
            <a:endParaRPr lang="en-US" dirty="0"/>
          </a:p>
          <a:p>
            <a:r>
              <a:rPr lang="en-US" b="1" dirty="0"/>
              <a:t>Task</a:t>
            </a:r>
            <a:r>
              <a:rPr lang="en-US" dirty="0"/>
              <a:t> – engage in effective workouts without over exhaustion </a:t>
            </a:r>
          </a:p>
          <a:p>
            <a:endParaRPr lang="en-US" dirty="0"/>
          </a:p>
          <a:p>
            <a:r>
              <a:rPr lang="en-US" b="1" dirty="0"/>
              <a:t>System</a:t>
            </a:r>
            <a:r>
              <a:rPr lang="en-US" dirty="0"/>
              <a:t> – Valuable workout assistant &amp; safety device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Environment </a:t>
            </a:r>
            <a:r>
              <a:rPr lang="en-US" dirty="0"/>
              <a:t>– Local gym, distractions: other gym-goers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Conceptual model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A9BD9-72D8-D6FE-F87E-794AA725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6826898" cy="4462272"/>
          </a:xfrm>
        </p:spPr>
        <p:txBody>
          <a:bodyPr>
            <a:normAutofit/>
          </a:bodyPr>
          <a:lstStyle/>
          <a:p>
            <a:r>
              <a:rPr lang="en-US" b="1" dirty="0"/>
              <a:t>Hardware Components</a:t>
            </a:r>
            <a:r>
              <a:rPr lang="en-US" dirty="0"/>
              <a:t> – Sensors, Bluetooth module, Battery</a:t>
            </a:r>
          </a:p>
          <a:p>
            <a:endParaRPr lang="en-US" dirty="0"/>
          </a:p>
          <a:p>
            <a:r>
              <a:rPr lang="en-US" b="1" dirty="0"/>
              <a:t>Software Components</a:t>
            </a:r>
            <a:r>
              <a:rPr lang="en-US" dirty="0"/>
              <a:t> – Mobile App, Account Management, Data Storage, Notifications</a:t>
            </a:r>
          </a:p>
          <a:p>
            <a:endParaRPr lang="en-US" dirty="0"/>
          </a:p>
          <a:p>
            <a:r>
              <a:rPr lang="en-US" b="1" dirty="0"/>
              <a:t>User Experience</a:t>
            </a:r>
            <a:r>
              <a:rPr lang="en-US" dirty="0"/>
              <a:t> – UI Design, User Feedback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237</TotalTime>
  <Words>161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Health Fitness 16x9</vt:lpstr>
      <vt:lpstr>Optiband</vt:lpstr>
      <vt:lpstr>Project Scope</vt:lpstr>
      <vt:lpstr>Hardware Overview</vt:lpstr>
      <vt:lpstr>Functional &amp; Non-functional Requirements</vt:lpstr>
      <vt:lpstr>U/T/S/E Analysis – Average user</vt:lpstr>
      <vt:lpstr>System Conceptual model design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Optiband</dc:title>
  <dc:creator>robert nugent</dc:creator>
  <cp:lastModifiedBy>robert nugent</cp:lastModifiedBy>
  <cp:revision>3</cp:revision>
  <dcterms:created xsi:type="dcterms:W3CDTF">2023-10-01T13:06:43Z</dcterms:created>
  <dcterms:modified xsi:type="dcterms:W3CDTF">2023-10-01T17:04:08Z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