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5EEB3-F311-46FF-9FF2-284C21EE0723}" v="6" dt="2025-04-07T12:59:10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Brenk 1932174657" userId="f82fea39-ed97-462e-bd2e-95726e9c2f7e" providerId="ADAL" clId="{4521DA11-A6F8-467A-8C3D-778617BD30C6}"/>
    <pc:docChg chg="undo redo custSel addSld delSld modSld">
      <pc:chgData name="Benedikt Brenk 1932174657" userId="f82fea39-ed97-462e-bd2e-95726e9c2f7e" providerId="ADAL" clId="{4521DA11-A6F8-467A-8C3D-778617BD30C6}" dt="2025-01-30T14:08:59.641" v="748" actId="1076"/>
      <pc:docMkLst>
        <pc:docMk/>
      </pc:docMkLst>
      <pc:sldChg chg="addSp delSp modSp mod">
        <pc:chgData name="Benedikt Brenk 1932174657" userId="f82fea39-ed97-462e-bd2e-95726e9c2f7e" providerId="ADAL" clId="{4521DA11-A6F8-467A-8C3D-778617BD30C6}" dt="2025-01-30T13:09:57.765" v="517" actId="20577"/>
        <pc:sldMkLst>
          <pc:docMk/>
          <pc:sldMk cId="497607547" sldId="258"/>
        </pc:sldMkLst>
        <pc:spChg chg="mod">
          <ac:chgData name="Benedikt Brenk 1932174657" userId="f82fea39-ed97-462e-bd2e-95726e9c2f7e" providerId="ADAL" clId="{4521DA11-A6F8-467A-8C3D-778617BD30C6}" dt="2025-01-30T13:07:52.213" v="152" actId="20577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Benedikt Brenk 1932174657" userId="f82fea39-ed97-462e-bd2e-95726e9c2f7e" providerId="ADAL" clId="{4521DA11-A6F8-467A-8C3D-778617BD30C6}" dt="2025-01-30T13:04:54.437" v="67" actId="478"/>
          <ac:spMkLst>
            <pc:docMk/>
            <pc:sldMk cId="497607547" sldId="258"/>
            <ac:spMk id="4" creationId="{993281E3-94F1-A023-2010-D99559AD318B}"/>
          </ac:spMkLst>
        </pc:spChg>
        <pc:spChg chg="add del mod">
          <ac:chgData name="Benedikt Brenk 1932174657" userId="f82fea39-ed97-462e-bd2e-95726e9c2f7e" providerId="ADAL" clId="{4521DA11-A6F8-467A-8C3D-778617BD30C6}" dt="2025-01-30T13:04:52.837" v="66" actId="478"/>
          <ac:spMkLst>
            <pc:docMk/>
            <pc:sldMk cId="497607547" sldId="258"/>
            <ac:spMk id="6" creationId="{850D8CC8-DB2A-3CD2-C865-E6AD7348DD38}"/>
          </ac:spMkLst>
        </pc:spChg>
        <pc:spChg chg="add">
          <ac:chgData name="Benedikt Brenk 1932174657" userId="f82fea39-ed97-462e-bd2e-95726e9c2f7e" providerId="ADAL" clId="{4521DA11-A6F8-467A-8C3D-778617BD30C6}" dt="2025-01-30T13:07:55.993" v="153"/>
          <ac:spMkLst>
            <pc:docMk/>
            <pc:sldMk cId="497607547" sldId="258"/>
            <ac:spMk id="7" creationId="{432C0CE3-5413-AB70-A42C-FB0B7D8C7014}"/>
          </ac:spMkLst>
        </pc:spChg>
        <pc:spChg chg="add">
          <ac:chgData name="Benedikt Brenk 1932174657" userId="f82fea39-ed97-462e-bd2e-95726e9c2f7e" providerId="ADAL" clId="{4521DA11-A6F8-467A-8C3D-778617BD30C6}" dt="2025-01-30T13:08:06.263" v="154"/>
          <ac:spMkLst>
            <pc:docMk/>
            <pc:sldMk cId="497607547" sldId="258"/>
            <ac:spMk id="8" creationId="{3D91056F-5630-48B6-13AA-2B24CBD8CFF7}"/>
          </ac:spMkLst>
        </pc:spChg>
        <pc:spChg chg="add del mod">
          <ac:chgData name="Benedikt Brenk 1932174657" userId="f82fea39-ed97-462e-bd2e-95726e9c2f7e" providerId="ADAL" clId="{4521DA11-A6F8-467A-8C3D-778617BD30C6}" dt="2025-01-30T13:09:57.765" v="517" actId="20577"/>
          <ac:spMkLst>
            <pc:docMk/>
            <pc:sldMk cId="497607547" sldId="258"/>
            <ac:spMk id="9" creationId="{C7C449ED-DF5A-8D23-9941-3F2214959151}"/>
          </ac:spMkLst>
        </pc:spChg>
        <pc:spChg chg="add">
          <ac:chgData name="Benedikt Brenk 1932174657" userId="f82fea39-ed97-462e-bd2e-95726e9c2f7e" providerId="ADAL" clId="{4521DA11-A6F8-467A-8C3D-778617BD30C6}" dt="2025-01-30T13:08:32.400" v="157"/>
          <ac:spMkLst>
            <pc:docMk/>
            <pc:sldMk cId="497607547" sldId="258"/>
            <ac:spMk id="10" creationId="{FB1DBA9B-7EAA-6EF9-6DAE-0AD133959F51}"/>
          </ac:spMkLst>
        </pc:spChg>
        <pc:spChg chg="add mod">
          <ac:chgData name="Benedikt Brenk 1932174657" userId="f82fea39-ed97-462e-bd2e-95726e9c2f7e" providerId="ADAL" clId="{4521DA11-A6F8-467A-8C3D-778617BD30C6}" dt="2025-01-30T13:08:53.639" v="160"/>
          <ac:spMkLst>
            <pc:docMk/>
            <pc:sldMk cId="497607547" sldId="258"/>
            <ac:spMk id="12" creationId="{47E9A5BC-1B9D-0BC4-DFB6-6AE86DA3885F}"/>
          </ac:spMkLst>
        </pc:spChg>
        <pc:picChg chg="del">
          <ac:chgData name="Benedikt Brenk 1932174657" userId="f82fea39-ed97-462e-bd2e-95726e9c2f7e" providerId="ADAL" clId="{4521DA11-A6F8-467A-8C3D-778617BD30C6}" dt="2025-01-30T13:04:50.214" v="64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Benedikt Brenk 1932174657" userId="f82fea39-ed97-462e-bd2e-95726e9c2f7e" providerId="ADAL" clId="{4521DA11-A6F8-467A-8C3D-778617BD30C6}" dt="2025-01-30T13:04:51.261" v="65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Benedikt Brenk 1932174657" userId="f82fea39-ed97-462e-bd2e-95726e9c2f7e" providerId="ADAL" clId="{4521DA11-A6F8-467A-8C3D-778617BD30C6}" dt="2025-01-30T13:06:41.184" v="82" actId="47"/>
        <pc:sldMkLst>
          <pc:docMk/>
          <pc:sldMk cId="4209322005" sldId="259"/>
        </pc:sldMkLst>
      </pc:sldChg>
      <pc:sldChg chg="modSp mod">
        <pc:chgData name="Benedikt Brenk 1932174657" userId="f82fea39-ed97-462e-bd2e-95726e9c2f7e" providerId="ADAL" clId="{4521DA11-A6F8-467A-8C3D-778617BD30C6}" dt="2025-01-30T13:05:13.357" v="81" actId="20577"/>
        <pc:sldMkLst>
          <pc:docMk/>
          <pc:sldMk cId="3501347425" sldId="260"/>
        </pc:sldMkLst>
        <pc:spChg chg="mod">
          <ac:chgData name="Benedikt Brenk 1932174657" userId="f82fea39-ed97-462e-bd2e-95726e9c2f7e" providerId="ADAL" clId="{4521DA11-A6F8-467A-8C3D-778617BD30C6}" dt="2025-01-30T13:05:13.357" v="81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addSp delSp modSp mod">
        <pc:chgData name="Benedikt Brenk 1932174657" userId="f82fea39-ed97-462e-bd2e-95726e9c2f7e" providerId="ADAL" clId="{4521DA11-A6F8-467A-8C3D-778617BD30C6}" dt="2025-01-30T13:06:57.045" v="83" actId="255"/>
        <pc:sldMkLst>
          <pc:docMk/>
          <pc:sldMk cId="1703342593" sldId="261"/>
        </pc:sldMkLst>
        <pc:spChg chg="mod">
          <ac:chgData name="Benedikt Brenk 1932174657" userId="f82fea39-ed97-462e-bd2e-95726e9c2f7e" providerId="ADAL" clId="{4521DA11-A6F8-467A-8C3D-778617BD30C6}" dt="2025-01-30T13:03:39.396" v="20" actId="20577"/>
          <ac:spMkLst>
            <pc:docMk/>
            <pc:sldMk cId="1703342593" sldId="261"/>
            <ac:spMk id="2" creationId="{5B040558-A365-4CCE-92FA-5A48CD98F9C9}"/>
          </ac:spMkLst>
        </pc:spChg>
        <pc:spChg chg="add mod">
          <ac:chgData name="Benedikt Brenk 1932174657" userId="f82fea39-ed97-462e-bd2e-95726e9c2f7e" providerId="ADAL" clId="{4521DA11-A6F8-467A-8C3D-778617BD30C6}" dt="2025-01-30T13:06:57.045" v="83" actId="255"/>
          <ac:spMkLst>
            <pc:docMk/>
            <pc:sldMk cId="1703342593" sldId="261"/>
            <ac:spMk id="5" creationId="{BE54BA99-5E7B-71FE-8C8C-EDD8845BD0A7}"/>
          </ac:spMkLst>
        </pc:spChg>
        <pc:graphicFrameChg chg="del">
          <ac:chgData name="Benedikt Brenk 1932174657" userId="f82fea39-ed97-462e-bd2e-95726e9c2f7e" providerId="ADAL" clId="{4521DA11-A6F8-467A-8C3D-778617BD30C6}" dt="2025-01-30T13:03:15.514" v="0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new mod">
        <pc:chgData name="Benedikt Brenk 1932174657" userId="f82fea39-ed97-462e-bd2e-95726e9c2f7e" providerId="ADAL" clId="{4521DA11-A6F8-467A-8C3D-778617BD30C6}" dt="2025-01-30T14:08:59.641" v="748" actId="1076"/>
        <pc:sldMkLst>
          <pc:docMk/>
          <pc:sldMk cId="3801940035" sldId="262"/>
        </pc:sldMkLst>
        <pc:spChg chg="del mod">
          <ac:chgData name="Benedikt Brenk 1932174657" userId="f82fea39-ed97-462e-bd2e-95726e9c2f7e" providerId="ADAL" clId="{4521DA11-A6F8-467A-8C3D-778617BD30C6}" dt="2025-01-30T13:39:23.093" v="556" actId="478"/>
          <ac:spMkLst>
            <pc:docMk/>
            <pc:sldMk cId="3801940035" sldId="262"/>
            <ac:spMk id="3" creationId="{5DC607F4-F5A5-A467-3C6E-15076A8E04FB}"/>
          </ac:spMkLst>
        </pc:spChg>
        <pc:spChg chg="add del mod">
          <ac:chgData name="Benedikt Brenk 1932174657" userId="f82fea39-ed97-462e-bd2e-95726e9c2f7e" providerId="ADAL" clId="{4521DA11-A6F8-467A-8C3D-778617BD30C6}" dt="2025-01-30T13:38:42.428" v="547" actId="478"/>
          <ac:spMkLst>
            <pc:docMk/>
            <pc:sldMk cId="3801940035" sldId="262"/>
            <ac:spMk id="4" creationId="{BF80611F-041B-1F1D-1454-9A8B1DAE7EAB}"/>
          </ac:spMkLst>
        </pc:spChg>
        <pc:spChg chg="add del mod">
          <ac:chgData name="Benedikt Brenk 1932174657" userId="f82fea39-ed97-462e-bd2e-95726e9c2f7e" providerId="ADAL" clId="{4521DA11-A6F8-467A-8C3D-778617BD30C6}" dt="2025-01-30T13:39:19.949" v="555" actId="478"/>
          <ac:spMkLst>
            <pc:docMk/>
            <pc:sldMk cId="3801940035" sldId="262"/>
            <ac:spMk id="6" creationId="{7E378BF4-0C90-DA1D-6BB4-B26E5A58CF59}"/>
          </ac:spMkLst>
        </pc:spChg>
        <pc:spChg chg="add mod">
          <ac:chgData name="Benedikt Brenk 1932174657" userId="f82fea39-ed97-462e-bd2e-95726e9c2f7e" providerId="ADAL" clId="{4521DA11-A6F8-467A-8C3D-778617BD30C6}" dt="2025-01-30T14:08:31.798" v="680" actId="20577"/>
          <ac:spMkLst>
            <pc:docMk/>
            <pc:sldMk cId="3801940035" sldId="262"/>
            <ac:spMk id="11" creationId="{4CE00B71-4F67-5E71-A46E-A9DF9C1F84D6}"/>
          </ac:spMkLst>
        </pc:spChg>
        <pc:spChg chg="add mod">
          <ac:chgData name="Benedikt Brenk 1932174657" userId="f82fea39-ed97-462e-bd2e-95726e9c2f7e" providerId="ADAL" clId="{4521DA11-A6F8-467A-8C3D-778617BD30C6}" dt="2025-01-30T14:08:59.641" v="748" actId="1076"/>
          <ac:spMkLst>
            <pc:docMk/>
            <pc:sldMk cId="3801940035" sldId="262"/>
            <ac:spMk id="14" creationId="{E822F63F-5332-B0C9-EF98-0C6F669F331C}"/>
          </ac:spMkLst>
        </pc:spChg>
        <pc:picChg chg="add mod">
          <ac:chgData name="Benedikt Brenk 1932174657" userId="f82fea39-ed97-462e-bd2e-95726e9c2f7e" providerId="ADAL" clId="{4521DA11-A6F8-467A-8C3D-778617BD30C6}" dt="2025-01-30T14:06:47.690" v="568" actId="1076"/>
          <ac:picMkLst>
            <pc:docMk/>
            <pc:sldMk cId="3801940035" sldId="262"/>
            <ac:picMk id="8" creationId="{0BB4E341-C3E7-73DB-2929-FA0DE6E7556D}"/>
          </ac:picMkLst>
        </pc:picChg>
        <pc:picChg chg="add mod">
          <ac:chgData name="Benedikt Brenk 1932174657" userId="f82fea39-ed97-462e-bd2e-95726e9c2f7e" providerId="ADAL" clId="{4521DA11-A6F8-467A-8C3D-778617BD30C6}" dt="2025-01-30T14:06:42.391" v="567" actId="1076"/>
          <ac:picMkLst>
            <pc:docMk/>
            <pc:sldMk cId="3801940035" sldId="262"/>
            <ac:picMk id="10" creationId="{33F8010E-C079-CA5B-3057-AF775B4F6F2D}"/>
          </ac:picMkLst>
        </pc:picChg>
        <pc:picChg chg="add del">
          <ac:chgData name="Benedikt Brenk 1932174657" userId="f82fea39-ed97-462e-bd2e-95726e9c2f7e" providerId="ADAL" clId="{4521DA11-A6F8-467A-8C3D-778617BD30C6}" dt="2025-01-30T14:07:46.287" v="579" actId="22"/>
          <ac:picMkLst>
            <pc:docMk/>
            <pc:sldMk cId="3801940035" sldId="262"/>
            <ac:picMk id="13" creationId="{75B0F05D-B7FB-DCAF-1178-BD90AC42DF0F}"/>
          </ac:picMkLst>
        </pc:picChg>
      </pc:sldChg>
    </pc:docChg>
  </pc:docChgLst>
  <pc:docChgLst>
    <pc:chgData name="Benedikt Brenk 1932174657" userId="f82fea39-ed97-462e-bd2e-95726e9c2f7e" providerId="ADAL" clId="{411597BF-E616-4482-9D60-D9A4F77320EB}"/>
    <pc:docChg chg="custSel addSld delSld modSld">
      <pc:chgData name="Benedikt Brenk 1932174657" userId="f82fea39-ed97-462e-bd2e-95726e9c2f7e" providerId="ADAL" clId="{411597BF-E616-4482-9D60-D9A4F77320EB}" dt="2025-01-31T13:42:25.878" v="371" actId="20577"/>
      <pc:docMkLst>
        <pc:docMk/>
      </pc:docMkLst>
      <pc:sldChg chg="modSp mod">
        <pc:chgData name="Benedikt Brenk 1932174657" userId="f82fea39-ed97-462e-bd2e-95726e9c2f7e" providerId="ADAL" clId="{411597BF-E616-4482-9D60-D9A4F77320EB}" dt="2025-01-31T13:08:00.382" v="87" actId="20577"/>
        <pc:sldMkLst>
          <pc:docMk/>
          <pc:sldMk cId="1487700712" sldId="256"/>
        </pc:sldMkLst>
        <pc:spChg chg="mod">
          <ac:chgData name="Benedikt Brenk 1932174657" userId="f82fea39-ed97-462e-bd2e-95726e9c2f7e" providerId="ADAL" clId="{411597BF-E616-4482-9D60-D9A4F77320EB}" dt="2025-01-31T13:07:50.037" v="59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Benedikt Brenk 1932174657" userId="f82fea39-ed97-462e-bd2e-95726e9c2f7e" providerId="ADAL" clId="{411597BF-E616-4482-9D60-D9A4F77320EB}" dt="2025-01-31T13:08:00.382" v="87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">
        <pc:chgData name="Benedikt Brenk 1932174657" userId="f82fea39-ed97-462e-bd2e-95726e9c2f7e" providerId="ADAL" clId="{411597BF-E616-4482-9D60-D9A4F77320EB}" dt="2025-01-31T13:41:39.838" v="288" actId="20577"/>
        <pc:sldMkLst>
          <pc:docMk/>
          <pc:sldMk cId="497607547" sldId="258"/>
        </pc:sldMkLst>
        <pc:spChg chg="mod">
          <ac:chgData name="Benedikt Brenk 1932174657" userId="f82fea39-ed97-462e-bd2e-95726e9c2f7e" providerId="ADAL" clId="{411597BF-E616-4482-9D60-D9A4F77320EB}" dt="2025-01-31T13:40:11.462" v="121" actId="20577"/>
          <ac:spMkLst>
            <pc:docMk/>
            <pc:sldMk cId="497607547" sldId="258"/>
            <ac:spMk id="2" creationId="{921633EB-7DCB-4DDC-80AF-C885A3EE1245}"/>
          </ac:spMkLst>
        </pc:spChg>
        <pc:spChg chg="mod">
          <ac:chgData name="Benedikt Brenk 1932174657" userId="f82fea39-ed97-462e-bd2e-95726e9c2f7e" providerId="ADAL" clId="{411597BF-E616-4482-9D60-D9A4F77320EB}" dt="2025-01-31T13:41:39.838" v="288" actId="20577"/>
          <ac:spMkLst>
            <pc:docMk/>
            <pc:sldMk cId="497607547" sldId="258"/>
            <ac:spMk id="9" creationId="{C7C449ED-DF5A-8D23-9941-3F2214959151}"/>
          </ac:spMkLst>
        </pc:spChg>
      </pc:sldChg>
      <pc:sldChg chg="modSp mod">
        <pc:chgData name="Benedikt Brenk 1932174657" userId="f82fea39-ed97-462e-bd2e-95726e9c2f7e" providerId="ADAL" clId="{411597BF-E616-4482-9D60-D9A4F77320EB}" dt="2025-01-31T13:39:59.023" v="113" actId="20577"/>
        <pc:sldMkLst>
          <pc:docMk/>
          <pc:sldMk cId="1703342593" sldId="261"/>
        </pc:sldMkLst>
        <pc:spChg chg="mod">
          <ac:chgData name="Benedikt Brenk 1932174657" userId="f82fea39-ed97-462e-bd2e-95726e9c2f7e" providerId="ADAL" clId="{411597BF-E616-4482-9D60-D9A4F77320EB}" dt="2025-01-31T13:39:59.023" v="113" actId="20577"/>
          <ac:spMkLst>
            <pc:docMk/>
            <pc:sldMk cId="1703342593" sldId="261"/>
            <ac:spMk id="5" creationId="{BE54BA99-5E7B-71FE-8C8C-EDD8845BD0A7}"/>
          </ac:spMkLst>
        </pc:spChg>
      </pc:sldChg>
      <pc:sldChg chg="del">
        <pc:chgData name="Benedikt Brenk 1932174657" userId="f82fea39-ed97-462e-bd2e-95726e9c2f7e" providerId="ADAL" clId="{411597BF-E616-4482-9D60-D9A4F77320EB}" dt="2025-01-31T13:41:59.740" v="289" actId="47"/>
        <pc:sldMkLst>
          <pc:docMk/>
          <pc:sldMk cId="3801940035" sldId="262"/>
        </pc:sldMkLst>
      </pc:sldChg>
      <pc:sldChg chg="modSp add mod">
        <pc:chgData name="Benedikt Brenk 1932174657" userId="f82fea39-ed97-462e-bd2e-95726e9c2f7e" providerId="ADAL" clId="{411597BF-E616-4482-9D60-D9A4F77320EB}" dt="2025-01-31T13:42:25.878" v="371" actId="20577"/>
        <pc:sldMkLst>
          <pc:docMk/>
          <pc:sldMk cId="3826498296" sldId="262"/>
        </pc:sldMkLst>
        <pc:spChg chg="mod">
          <ac:chgData name="Benedikt Brenk 1932174657" userId="f82fea39-ed97-462e-bd2e-95726e9c2f7e" providerId="ADAL" clId="{411597BF-E616-4482-9D60-D9A4F77320EB}" dt="2025-01-31T13:42:06.182" v="299" actId="20577"/>
          <ac:spMkLst>
            <pc:docMk/>
            <pc:sldMk cId="3826498296" sldId="262"/>
            <ac:spMk id="2" creationId="{A0B8ABDF-2BC2-F005-6BBF-AD4E2A8727FE}"/>
          </ac:spMkLst>
        </pc:spChg>
        <pc:spChg chg="mod">
          <ac:chgData name="Benedikt Brenk 1932174657" userId="f82fea39-ed97-462e-bd2e-95726e9c2f7e" providerId="ADAL" clId="{411597BF-E616-4482-9D60-D9A4F77320EB}" dt="2025-01-31T13:42:25.878" v="371" actId="20577"/>
          <ac:spMkLst>
            <pc:docMk/>
            <pc:sldMk cId="3826498296" sldId="262"/>
            <ac:spMk id="9" creationId="{1F69BB13-7492-77BA-1692-A9E7A814A458}"/>
          </ac:spMkLst>
        </pc:spChg>
      </pc:sldChg>
    </pc:docChg>
  </pc:docChgLst>
  <pc:docChgLst>
    <pc:chgData name="Benedikt Brenk 1932174657" userId="f82fea39-ed97-462e-bd2e-95726e9c2f7e" providerId="ADAL" clId="{719B5F84-3C34-454B-B23D-53E7DDF9E660}"/>
    <pc:docChg chg="undo redo custSel addSld delSld modSld sldOrd">
      <pc:chgData name="Benedikt Brenk 1932174657" userId="f82fea39-ed97-462e-bd2e-95726e9c2f7e" providerId="ADAL" clId="{719B5F84-3C34-454B-B23D-53E7DDF9E660}" dt="2025-02-12T08:28:35.554" v="1783" actId="20577"/>
      <pc:docMkLst>
        <pc:docMk/>
      </pc:docMkLst>
      <pc:sldChg chg="modSp mod">
        <pc:chgData name="Benedikt Brenk 1932174657" userId="f82fea39-ed97-462e-bd2e-95726e9c2f7e" providerId="ADAL" clId="{719B5F84-3C34-454B-B23D-53E7DDF9E660}" dt="2025-02-12T07:41:40.671" v="1031" actId="20577"/>
        <pc:sldMkLst>
          <pc:docMk/>
          <pc:sldMk cId="1487700712" sldId="256"/>
        </pc:sldMkLst>
        <pc:spChg chg="mod">
          <ac:chgData name="Benedikt Brenk 1932174657" userId="f82fea39-ed97-462e-bd2e-95726e9c2f7e" providerId="ADAL" clId="{719B5F84-3C34-454B-B23D-53E7DDF9E660}" dt="2025-02-12T07:41:24.750" v="1011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Benedikt Brenk 1932174657" userId="f82fea39-ed97-462e-bd2e-95726e9c2f7e" providerId="ADAL" clId="{719B5F84-3C34-454B-B23D-53E7DDF9E660}" dt="2025-02-12T07:41:40.671" v="1031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mod">
        <pc:chgData name="Benedikt Brenk 1932174657" userId="f82fea39-ed97-462e-bd2e-95726e9c2f7e" providerId="ADAL" clId="{719B5F84-3C34-454B-B23D-53E7DDF9E660}" dt="2025-02-10T13:57:53.863" v="336" actId="20577"/>
        <pc:sldMkLst>
          <pc:docMk/>
          <pc:sldMk cId="497607547" sldId="258"/>
        </pc:sldMkLst>
        <pc:spChg chg="mod">
          <ac:chgData name="Benedikt Brenk 1932174657" userId="f82fea39-ed97-462e-bd2e-95726e9c2f7e" providerId="ADAL" clId="{719B5F84-3C34-454B-B23D-53E7DDF9E660}" dt="2025-02-07T13:44:17.580" v="148" actId="20577"/>
          <ac:spMkLst>
            <pc:docMk/>
            <pc:sldMk cId="497607547" sldId="258"/>
            <ac:spMk id="2" creationId="{921633EB-7DCB-4DDC-80AF-C885A3EE1245}"/>
          </ac:spMkLst>
        </pc:spChg>
        <pc:spChg chg="mod">
          <ac:chgData name="Benedikt Brenk 1932174657" userId="f82fea39-ed97-462e-bd2e-95726e9c2f7e" providerId="ADAL" clId="{719B5F84-3C34-454B-B23D-53E7DDF9E660}" dt="2025-02-10T13:57:53.863" v="336" actId="20577"/>
          <ac:spMkLst>
            <pc:docMk/>
            <pc:sldMk cId="497607547" sldId="258"/>
            <ac:spMk id="9" creationId="{C7C449ED-DF5A-8D23-9941-3F2214959151}"/>
          </ac:spMkLst>
        </pc:spChg>
      </pc:sldChg>
      <pc:sldChg chg="modSp del mod">
        <pc:chgData name="Benedikt Brenk 1932174657" userId="f82fea39-ed97-462e-bd2e-95726e9c2f7e" providerId="ADAL" clId="{719B5F84-3C34-454B-B23D-53E7DDF9E660}" dt="2025-02-12T07:41:52.371" v="1032" actId="47"/>
        <pc:sldMkLst>
          <pc:docMk/>
          <pc:sldMk cId="1703342593" sldId="261"/>
        </pc:sldMkLst>
        <pc:spChg chg="mod">
          <ac:chgData name="Benedikt Brenk 1932174657" userId="f82fea39-ed97-462e-bd2e-95726e9c2f7e" providerId="ADAL" clId="{719B5F84-3C34-454B-B23D-53E7DDF9E660}" dt="2025-02-07T13:43:53.499" v="128" actId="20577"/>
          <ac:spMkLst>
            <pc:docMk/>
            <pc:sldMk cId="1703342593" sldId="261"/>
            <ac:spMk id="2" creationId="{5B040558-A365-4CCE-92FA-5A48CD98F9C9}"/>
          </ac:spMkLst>
        </pc:spChg>
        <pc:spChg chg="mod">
          <ac:chgData name="Benedikt Brenk 1932174657" userId="f82fea39-ed97-462e-bd2e-95726e9c2f7e" providerId="ADAL" clId="{719B5F84-3C34-454B-B23D-53E7DDF9E660}" dt="2025-02-07T13:44:00.182" v="129"/>
          <ac:spMkLst>
            <pc:docMk/>
            <pc:sldMk cId="1703342593" sldId="261"/>
            <ac:spMk id="5" creationId="{BE54BA99-5E7B-71FE-8C8C-EDD8845BD0A7}"/>
          </ac:spMkLst>
        </pc:spChg>
      </pc:sldChg>
      <pc:sldChg chg="addSp delSp modSp mod">
        <pc:chgData name="Benedikt Brenk 1932174657" userId="f82fea39-ed97-462e-bd2e-95726e9c2f7e" providerId="ADAL" clId="{719B5F84-3C34-454B-B23D-53E7DDF9E660}" dt="2025-02-12T07:42:33.222" v="1042" actId="20577"/>
        <pc:sldMkLst>
          <pc:docMk/>
          <pc:sldMk cId="3826498296" sldId="262"/>
        </pc:sldMkLst>
        <pc:spChg chg="mod">
          <ac:chgData name="Benedikt Brenk 1932174657" userId="f82fea39-ed97-462e-bd2e-95726e9c2f7e" providerId="ADAL" clId="{719B5F84-3C34-454B-B23D-53E7DDF9E660}" dt="2025-02-07T13:44:47.649" v="173" actId="20577"/>
          <ac:spMkLst>
            <pc:docMk/>
            <pc:sldMk cId="3826498296" sldId="262"/>
            <ac:spMk id="2" creationId="{A0B8ABDF-2BC2-F005-6BBF-AD4E2A8727FE}"/>
          </ac:spMkLst>
        </pc:spChg>
        <pc:spChg chg="add">
          <ac:chgData name="Benedikt Brenk 1932174657" userId="f82fea39-ed97-462e-bd2e-95726e9c2f7e" providerId="ADAL" clId="{719B5F84-3C34-454B-B23D-53E7DDF9E660}" dt="2025-02-07T13:44:27.026" v="149"/>
          <ac:spMkLst>
            <pc:docMk/>
            <pc:sldMk cId="3826498296" sldId="262"/>
            <ac:spMk id="3" creationId="{A41E3E70-83C1-040B-9AA1-B89E9480B064}"/>
          </ac:spMkLst>
        </pc:spChg>
        <pc:spChg chg="add mod">
          <ac:chgData name="Benedikt Brenk 1932174657" userId="f82fea39-ed97-462e-bd2e-95726e9c2f7e" providerId="ADAL" clId="{719B5F84-3C34-454B-B23D-53E7DDF9E660}" dt="2025-02-07T13:44:34.885" v="153"/>
          <ac:spMkLst>
            <pc:docMk/>
            <pc:sldMk cId="3826498296" sldId="262"/>
            <ac:spMk id="4" creationId="{D87F0713-6025-A7E9-ED56-B546CA84A5DF}"/>
          </ac:spMkLst>
        </pc:spChg>
        <pc:spChg chg="add mod">
          <ac:chgData name="Benedikt Brenk 1932174657" userId="f82fea39-ed97-462e-bd2e-95726e9c2f7e" providerId="ADAL" clId="{719B5F84-3C34-454B-B23D-53E7DDF9E660}" dt="2025-02-07T13:44:37.847" v="155"/>
          <ac:spMkLst>
            <pc:docMk/>
            <pc:sldMk cId="3826498296" sldId="262"/>
            <ac:spMk id="5" creationId="{CABD395F-B9C8-9852-CC7C-42BE7A59B621}"/>
          </ac:spMkLst>
        </pc:spChg>
        <pc:spChg chg="add del mod">
          <ac:chgData name="Benedikt Brenk 1932174657" userId="f82fea39-ed97-462e-bd2e-95726e9c2f7e" providerId="ADAL" clId="{719B5F84-3C34-454B-B23D-53E7DDF9E660}" dt="2025-02-12T07:42:33.222" v="1042" actId="20577"/>
          <ac:spMkLst>
            <pc:docMk/>
            <pc:sldMk cId="3826498296" sldId="262"/>
            <ac:spMk id="9" creationId="{1F69BB13-7492-77BA-1692-A9E7A814A458}"/>
          </ac:spMkLst>
        </pc:spChg>
      </pc:sldChg>
      <pc:sldChg chg="add del">
        <pc:chgData name="Benedikt Brenk 1932174657" userId="f82fea39-ed97-462e-bd2e-95726e9c2f7e" providerId="ADAL" clId="{719B5F84-3C34-454B-B23D-53E7DDF9E660}" dt="2025-02-07T13:44:59.408" v="175" actId="47"/>
        <pc:sldMkLst>
          <pc:docMk/>
          <pc:sldMk cId="2527940878" sldId="263"/>
        </pc:sldMkLst>
      </pc:sldChg>
      <pc:sldChg chg="addSp modSp add mod ord">
        <pc:chgData name="Benedikt Brenk 1932174657" userId="f82fea39-ed97-462e-bd2e-95726e9c2f7e" providerId="ADAL" clId="{719B5F84-3C34-454B-B23D-53E7DDF9E660}" dt="2025-02-12T08:13:55.695" v="1536" actId="20577"/>
        <pc:sldMkLst>
          <pc:docMk/>
          <pc:sldMk cId="3554791547" sldId="263"/>
        </pc:sldMkLst>
        <pc:spChg chg="mod">
          <ac:chgData name="Benedikt Brenk 1932174657" userId="f82fea39-ed97-462e-bd2e-95726e9c2f7e" providerId="ADAL" clId="{719B5F84-3C34-454B-B23D-53E7DDF9E660}" dt="2025-02-10T13:58:29.682" v="344" actId="20577"/>
          <ac:spMkLst>
            <pc:docMk/>
            <pc:sldMk cId="3554791547" sldId="263"/>
            <ac:spMk id="2" creationId="{C8453595-A6D3-E40B-0FE8-B9CD65A28ACB}"/>
          </ac:spMkLst>
        </pc:spChg>
        <pc:spChg chg="add">
          <ac:chgData name="Benedikt Brenk 1932174657" userId="f82fea39-ed97-462e-bd2e-95726e9c2f7e" providerId="ADAL" clId="{719B5F84-3C34-454B-B23D-53E7DDF9E660}" dt="2025-02-07T13:45:08.263" v="179"/>
          <ac:spMkLst>
            <pc:docMk/>
            <pc:sldMk cId="3554791547" sldId="263"/>
            <ac:spMk id="3" creationId="{C39DD6F6-1212-7E32-9012-2B1FD657C431}"/>
          </ac:spMkLst>
        </pc:spChg>
        <pc:spChg chg="add">
          <ac:chgData name="Benedikt Brenk 1932174657" userId="f82fea39-ed97-462e-bd2e-95726e9c2f7e" providerId="ADAL" clId="{719B5F84-3C34-454B-B23D-53E7DDF9E660}" dt="2025-02-07T13:45:08.263" v="179"/>
          <ac:spMkLst>
            <pc:docMk/>
            <pc:sldMk cId="3554791547" sldId="263"/>
            <ac:spMk id="4" creationId="{00D8C170-45F2-A30F-06E2-AE28F1DF4CF0}"/>
          </ac:spMkLst>
        </pc:spChg>
        <pc:spChg chg="add">
          <ac:chgData name="Benedikt Brenk 1932174657" userId="f82fea39-ed97-462e-bd2e-95726e9c2f7e" providerId="ADAL" clId="{719B5F84-3C34-454B-B23D-53E7DDF9E660}" dt="2025-02-07T13:45:08.263" v="179"/>
          <ac:spMkLst>
            <pc:docMk/>
            <pc:sldMk cId="3554791547" sldId="263"/>
            <ac:spMk id="5" creationId="{1BA723FC-46B3-2902-33CC-E8B5471CC6A7}"/>
          </ac:spMkLst>
        </pc:spChg>
        <pc:spChg chg="add">
          <ac:chgData name="Benedikt Brenk 1932174657" userId="f82fea39-ed97-462e-bd2e-95726e9c2f7e" providerId="ADAL" clId="{719B5F84-3C34-454B-B23D-53E7DDF9E660}" dt="2025-02-07T13:45:17.481" v="181"/>
          <ac:spMkLst>
            <pc:docMk/>
            <pc:sldMk cId="3554791547" sldId="263"/>
            <ac:spMk id="6" creationId="{5971909A-EE85-AC73-8C3F-9C52DB9D7098}"/>
          </ac:spMkLst>
        </pc:spChg>
        <pc:spChg chg="add">
          <ac:chgData name="Benedikt Brenk 1932174657" userId="f82fea39-ed97-462e-bd2e-95726e9c2f7e" providerId="ADAL" clId="{719B5F84-3C34-454B-B23D-53E7DDF9E660}" dt="2025-02-07T13:45:17.481" v="181"/>
          <ac:spMkLst>
            <pc:docMk/>
            <pc:sldMk cId="3554791547" sldId="263"/>
            <ac:spMk id="7" creationId="{7627905F-AD43-BFC1-3510-E909C5D85BA7}"/>
          </ac:spMkLst>
        </pc:spChg>
        <pc:spChg chg="add">
          <ac:chgData name="Benedikt Brenk 1932174657" userId="f82fea39-ed97-462e-bd2e-95726e9c2f7e" providerId="ADAL" clId="{719B5F84-3C34-454B-B23D-53E7DDF9E660}" dt="2025-02-07T13:45:17.481" v="181"/>
          <ac:spMkLst>
            <pc:docMk/>
            <pc:sldMk cId="3554791547" sldId="263"/>
            <ac:spMk id="8" creationId="{C9284434-A4E2-9E99-62C8-33FDBEA72941}"/>
          </ac:spMkLst>
        </pc:spChg>
        <pc:spChg chg="mod">
          <ac:chgData name="Benedikt Brenk 1932174657" userId="f82fea39-ed97-462e-bd2e-95726e9c2f7e" providerId="ADAL" clId="{719B5F84-3C34-454B-B23D-53E7DDF9E660}" dt="2025-02-12T08:13:55.695" v="1536" actId="20577"/>
          <ac:spMkLst>
            <pc:docMk/>
            <pc:sldMk cId="3554791547" sldId="263"/>
            <ac:spMk id="9" creationId="{635F18F5-73FB-A6E5-692F-E41639868B08}"/>
          </ac:spMkLst>
        </pc:spChg>
      </pc:sldChg>
      <pc:sldChg chg="modSp add mod">
        <pc:chgData name="Benedikt Brenk 1932174657" userId="f82fea39-ed97-462e-bd2e-95726e9c2f7e" providerId="ADAL" clId="{719B5F84-3C34-454B-B23D-53E7DDF9E660}" dt="2025-02-12T08:13:10.941" v="1501" actId="20577"/>
        <pc:sldMkLst>
          <pc:docMk/>
          <pc:sldMk cId="3054697879" sldId="264"/>
        </pc:sldMkLst>
        <pc:spChg chg="mod">
          <ac:chgData name="Benedikt Brenk 1932174657" userId="f82fea39-ed97-462e-bd2e-95726e9c2f7e" providerId="ADAL" clId="{719B5F84-3C34-454B-B23D-53E7DDF9E660}" dt="2025-02-07T13:45:47.433" v="199" actId="20577"/>
          <ac:spMkLst>
            <pc:docMk/>
            <pc:sldMk cId="3054697879" sldId="264"/>
            <ac:spMk id="2" creationId="{E857B182-0C63-6A37-0572-E9EDE2BBF52E}"/>
          </ac:spMkLst>
        </pc:spChg>
        <pc:spChg chg="mod">
          <ac:chgData name="Benedikt Brenk 1932174657" userId="f82fea39-ed97-462e-bd2e-95726e9c2f7e" providerId="ADAL" clId="{719B5F84-3C34-454B-B23D-53E7DDF9E660}" dt="2025-02-12T08:13:10.941" v="1501" actId="20577"/>
          <ac:spMkLst>
            <pc:docMk/>
            <pc:sldMk cId="3054697879" sldId="264"/>
            <ac:spMk id="9" creationId="{74283057-4A45-FD64-F6A0-D362270B667C}"/>
          </ac:spMkLst>
        </pc:spChg>
      </pc:sldChg>
      <pc:sldChg chg="modSp add del mod">
        <pc:chgData name="Benedikt Brenk 1932174657" userId="f82fea39-ed97-462e-bd2e-95726e9c2f7e" providerId="ADAL" clId="{719B5F84-3C34-454B-B23D-53E7DDF9E660}" dt="2025-02-12T08:00:04.375" v="1457" actId="47"/>
        <pc:sldMkLst>
          <pc:docMk/>
          <pc:sldMk cId="4261085899" sldId="265"/>
        </pc:sldMkLst>
        <pc:spChg chg="mod">
          <ac:chgData name="Benedikt Brenk 1932174657" userId="f82fea39-ed97-462e-bd2e-95726e9c2f7e" providerId="ADAL" clId="{719B5F84-3C34-454B-B23D-53E7DDF9E660}" dt="2025-02-07T13:46:16.307" v="243" actId="20577"/>
          <ac:spMkLst>
            <pc:docMk/>
            <pc:sldMk cId="4261085899" sldId="265"/>
            <ac:spMk id="2" creationId="{3D21A371-D77B-82F3-0B45-020D26ECB652}"/>
          </ac:spMkLst>
        </pc:spChg>
        <pc:spChg chg="mod">
          <ac:chgData name="Benedikt Brenk 1932174657" userId="f82fea39-ed97-462e-bd2e-95726e9c2f7e" providerId="ADAL" clId="{719B5F84-3C34-454B-B23D-53E7DDF9E660}" dt="2025-02-12T07:50:32.988" v="1172" actId="5793"/>
          <ac:spMkLst>
            <pc:docMk/>
            <pc:sldMk cId="4261085899" sldId="265"/>
            <ac:spMk id="9" creationId="{B8447B4F-3356-852E-0C6E-FE254DF8AD5E}"/>
          </ac:spMkLst>
        </pc:spChg>
      </pc:sldChg>
      <pc:sldChg chg="modSp add mod">
        <pc:chgData name="Benedikt Brenk 1932174657" userId="f82fea39-ed97-462e-bd2e-95726e9c2f7e" providerId="ADAL" clId="{719B5F84-3C34-454B-B23D-53E7DDF9E660}" dt="2025-02-12T08:28:35.554" v="1783" actId="20577"/>
        <pc:sldMkLst>
          <pc:docMk/>
          <pc:sldMk cId="2480911584" sldId="266"/>
        </pc:sldMkLst>
        <pc:spChg chg="mod">
          <ac:chgData name="Benedikt Brenk 1932174657" userId="f82fea39-ed97-462e-bd2e-95726e9c2f7e" providerId="ADAL" clId="{719B5F84-3C34-454B-B23D-53E7DDF9E660}" dt="2025-02-07T13:46:36.193" v="250" actId="20577"/>
          <ac:spMkLst>
            <pc:docMk/>
            <pc:sldMk cId="2480911584" sldId="266"/>
            <ac:spMk id="2" creationId="{51E051D3-4587-076B-D125-2AD05EDE322F}"/>
          </ac:spMkLst>
        </pc:spChg>
        <pc:spChg chg="mod">
          <ac:chgData name="Benedikt Brenk 1932174657" userId="f82fea39-ed97-462e-bd2e-95726e9c2f7e" providerId="ADAL" clId="{719B5F84-3C34-454B-B23D-53E7DDF9E660}" dt="2025-02-12T08:28:35.554" v="1783" actId="20577"/>
          <ac:spMkLst>
            <pc:docMk/>
            <pc:sldMk cId="2480911584" sldId="266"/>
            <ac:spMk id="9" creationId="{A3B16AF9-14CF-11C1-817B-3DC4C726A93A}"/>
          </ac:spMkLst>
        </pc:spChg>
      </pc:sldChg>
      <pc:sldChg chg="modSp add del mod">
        <pc:chgData name="Benedikt Brenk 1932174657" userId="f82fea39-ed97-462e-bd2e-95726e9c2f7e" providerId="ADAL" clId="{719B5F84-3C34-454B-B23D-53E7DDF9E660}" dt="2025-02-12T07:59:50.112" v="1456" actId="47"/>
        <pc:sldMkLst>
          <pc:docMk/>
          <pc:sldMk cId="907883051" sldId="267"/>
        </pc:sldMkLst>
        <pc:spChg chg="mod">
          <ac:chgData name="Benedikt Brenk 1932174657" userId="f82fea39-ed97-462e-bd2e-95726e9c2f7e" providerId="ADAL" clId="{719B5F84-3C34-454B-B23D-53E7DDF9E660}" dt="2025-02-12T07:56:49.324" v="1252" actId="21"/>
          <ac:spMkLst>
            <pc:docMk/>
            <pc:sldMk cId="907883051" sldId="267"/>
            <ac:spMk id="2" creationId="{74192918-FC65-A24E-D3A7-2A2CB4BCF8DA}"/>
          </ac:spMkLst>
        </pc:spChg>
        <pc:spChg chg="mod">
          <ac:chgData name="Benedikt Brenk 1932174657" userId="f82fea39-ed97-462e-bd2e-95726e9c2f7e" providerId="ADAL" clId="{719B5F84-3C34-454B-B23D-53E7DDF9E660}" dt="2025-02-07T13:47:40.456" v="326" actId="20577"/>
          <ac:spMkLst>
            <pc:docMk/>
            <pc:sldMk cId="907883051" sldId="267"/>
            <ac:spMk id="9" creationId="{7EFD0556-532C-2DBA-2857-61DC4E4B0EB7}"/>
          </ac:spMkLst>
        </pc:spChg>
      </pc:sldChg>
      <pc:sldChg chg="addSp delSp modSp add mod">
        <pc:chgData name="Benedikt Brenk 1932174657" userId="f82fea39-ed97-462e-bd2e-95726e9c2f7e" providerId="ADAL" clId="{719B5F84-3C34-454B-B23D-53E7DDF9E660}" dt="2025-02-12T07:59:30.130" v="1455" actId="20577"/>
        <pc:sldMkLst>
          <pc:docMk/>
          <pc:sldMk cId="3886339257" sldId="268"/>
        </pc:sldMkLst>
        <pc:spChg chg="mod">
          <ac:chgData name="Benedikt Brenk 1932174657" userId="f82fea39-ed97-462e-bd2e-95726e9c2f7e" providerId="ADAL" clId="{719B5F84-3C34-454B-B23D-53E7DDF9E660}" dt="2025-02-12T07:56:53.325" v="1253"/>
          <ac:spMkLst>
            <pc:docMk/>
            <pc:sldMk cId="3886339257" sldId="268"/>
            <ac:spMk id="2" creationId="{515FAE4E-4A3A-172D-C799-5799AC30316B}"/>
          </ac:spMkLst>
        </pc:spChg>
        <pc:spChg chg="add mod">
          <ac:chgData name="Benedikt Brenk 1932174657" userId="f82fea39-ed97-462e-bd2e-95726e9c2f7e" providerId="ADAL" clId="{719B5F84-3C34-454B-B23D-53E7DDF9E660}" dt="2025-02-12T07:59:30.130" v="1455" actId="20577"/>
          <ac:spMkLst>
            <pc:docMk/>
            <pc:sldMk cId="3886339257" sldId="268"/>
            <ac:spMk id="6" creationId="{E505F444-D6F7-ECFC-5ECA-0AB82BDC56F0}"/>
          </ac:spMkLst>
        </pc:spChg>
        <pc:spChg chg="del mod">
          <ac:chgData name="Benedikt Brenk 1932174657" userId="f82fea39-ed97-462e-bd2e-95726e9c2f7e" providerId="ADAL" clId="{719B5F84-3C34-454B-B23D-53E7DDF9E660}" dt="2025-02-10T14:01:32.988" v="403" actId="22"/>
          <ac:spMkLst>
            <pc:docMk/>
            <pc:sldMk cId="3886339257" sldId="268"/>
            <ac:spMk id="9" creationId="{8A024EA0-5CBB-E051-1577-F7F4EB0D1A86}"/>
          </ac:spMkLst>
        </pc:spChg>
        <pc:picChg chg="add mod ord">
          <ac:chgData name="Benedikt Brenk 1932174657" userId="f82fea39-ed97-462e-bd2e-95726e9c2f7e" providerId="ADAL" clId="{719B5F84-3C34-454B-B23D-53E7DDF9E660}" dt="2025-02-10T14:01:48.162" v="405" actId="26606"/>
          <ac:picMkLst>
            <pc:docMk/>
            <pc:sldMk cId="3886339257" sldId="268"/>
            <ac:picMk id="4" creationId="{CFB59014-C854-04AE-C092-FB3B61690C1A}"/>
          </ac:picMkLst>
        </pc:picChg>
      </pc:sldChg>
      <pc:sldChg chg="modSp add mod">
        <pc:chgData name="Benedikt Brenk 1932174657" userId="f82fea39-ed97-462e-bd2e-95726e9c2f7e" providerId="ADAL" clId="{719B5F84-3C34-454B-B23D-53E7DDF9E660}" dt="2025-02-12T08:23:26.922" v="1643"/>
        <pc:sldMkLst>
          <pc:docMk/>
          <pc:sldMk cId="4102911876" sldId="269"/>
        </pc:sldMkLst>
        <pc:spChg chg="mod">
          <ac:chgData name="Benedikt Brenk 1932174657" userId="f82fea39-ed97-462e-bd2e-95726e9c2f7e" providerId="ADAL" clId="{719B5F84-3C34-454B-B23D-53E7DDF9E660}" dt="2025-02-12T08:14:57.054" v="1544" actId="20577"/>
          <ac:spMkLst>
            <pc:docMk/>
            <pc:sldMk cId="4102911876" sldId="269"/>
            <ac:spMk id="2" creationId="{83544FFA-C3DA-17F0-94B9-26C4DDE20205}"/>
          </ac:spMkLst>
        </pc:spChg>
        <pc:spChg chg="mod">
          <ac:chgData name="Benedikt Brenk 1932174657" userId="f82fea39-ed97-462e-bd2e-95726e9c2f7e" providerId="ADAL" clId="{719B5F84-3C34-454B-B23D-53E7DDF9E660}" dt="2025-02-12T08:23:26.922" v="1643"/>
          <ac:spMkLst>
            <pc:docMk/>
            <pc:sldMk cId="4102911876" sldId="269"/>
            <ac:spMk id="9" creationId="{4EB35793-220C-CA53-E911-4D1492CA55C9}"/>
          </ac:spMkLst>
        </pc:spChg>
      </pc:sldChg>
      <pc:sldChg chg="new del">
        <pc:chgData name="Benedikt Brenk 1932174657" userId="f82fea39-ed97-462e-bd2e-95726e9c2f7e" providerId="ADAL" clId="{719B5F84-3C34-454B-B23D-53E7DDF9E660}" dt="2025-02-12T07:42:14.456" v="1036" actId="680"/>
        <pc:sldMkLst>
          <pc:docMk/>
          <pc:sldMk cId="4189544615" sldId="269"/>
        </pc:sldMkLst>
      </pc:sldChg>
    </pc:docChg>
  </pc:docChgLst>
  <pc:docChgLst>
    <pc:chgData name="Benedikt Brenk 1932174657" userId="f82fea39-ed97-462e-bd2e-95726e9c2f7e" providerId="ADAL" clId="{DA75EEB3-F311-46FF-9FF2-284C21EE0723}"/>
    <pc:docChg chg="undo redo custSel addSld delSld modSld">
      <pc:chgData name="Benedikt Brenk 1932174657" userId="f82fea39-ed97-462e-bd2e-95726e9c2f7e" providerId="ADAL" clId="{DA75EEB3-F311-46FF-9FF2-284C21EE0723}" dt="2025-04-07T12:59:37.882" v="200" actId="20577"/>
      <pc:docMkLst>
        <pc:docMk/>
      </pc:docMkLst>
      <pc:sldChg chg="modSp mod">
        <pc:chgData name="Benedikt Brenk 1932174657" userId="f82fea39-ed97-462e-bd2e-95726e9c2f7e" providerId="ADAL" clId="{DA75EEB3-F311-46FF-9FF2-284C21EE0723}" dt="2025-04-07T12:41:34.064" v="15" actId="20577"/>
        <pc:sldMkLst>
          <pc:docMk/>
          <pc:sldMk cId="1487700712" sldId="256"/>
        </pc:sldMkLst>
        <pc:spChg chg="mod">
          <ac:chgData name="Benedikt Brenk 1932174657" userId="f82fea39-ed97-462e-bd2e-95726e9c2f7e" providerId="ADAL" clId="{DA75EEB3-F311-46FF-9FF2-284C21EE0723}" dt="2025-04-07T12:41:26.136" v="5" actId="20577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Benedikt Brenk 1932174657" userId="f82fea39-ed97-462e-bd2e-95726e9c2f7e" providerId="ADAL" clId="{DA75EEB3-F311-46FF-9FF2-284C21EE0723}" dt="2025-04-07T12:41:34.064" v="15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">
        <pc:chgData name="Benedikt Brenk 1932174657" userId="f82fea39-ed97-462e-bd2e-95726e9c2f7e" providerId="ADAL" clId="{DA75EEB3-F311-46FF-9FF2-284C21EE0723}" dt="2025-04-07T12:56:21.571" v="112" actId="20577"/>
        <pc:sldMkLst>
          <pc:docMk/>
          <pc:sldMk cId="497607547" sldId="258"/>
        </pc:sldMkLst>
        <pc:spChg chg="mod">
          <ac:chgData name="Benedikt Brenk 1932174657" userId="f82fea39-ed97-462e-bd2e-95726e9c2f7e" providerId="ADAL" clId="{DA75EEB3-F311-46FF-9FF2-284C21EE0723}" dt="2025-04-07T12:49:03.996" v="42" actId="20577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Benedikt Brenk 1932174657" userId="f82fea39-ed97-462e-bd2e-95726e9c2f7e" providerId="ADAL" clId="{DA75EEB3-F311-46FF-9FF2-284C21EE0723}" dt="2025-04-07T12:56:21.571" v="112" actId="20577"/>
          <ac:spMkLst>
            <pc:docMk/>
            <pc:sldMk cId="497607547" sldId="258"/>
            <ac:spMk id="3" creationId="{8887BB91-6432-F602-47B3-81DF1761F779}"/>
          </ac:spMkLst>
        </pc:spChg>
        <pc:spChg chg="del mod">
          <ac:chgData name="Benedikt Brenk 1932174657" userId="f82fea39-ed97-462e-bd2e-95726e9c2f7e" providerId="ADAL" clId="{DA75EEB3-F311-46FF-9FF2-284C21EE0723}" dt="2025-04-07T12:56:00.819" v="100"/>
          <ac:spMkLst>
            <pc:docMk/>
            <pc:sldMk cId="497607547" sldId="258"/>
            <ac:spMk id="9" creationId="{C7C449ED-DF5A-8D23-9941-3F2214959151}"/>
          </ac:spMkLst>
        </pc:spChg>
      </pc:sldChg>
      <pc:sldChg chg="addSp delSp modSp mod">
        <pc:chgData name="Benedikt Brenk 1932174657" userId="f82fea39-ed97-462e-bd2e-95726e9c2f7e" providerId="ADAL" clId="{DA75EEB3-F311-46FF-9FF2-284C21EE0723}" dt="2025-04-07T12:57:47.363" v="138" actId="20577"/>
        <pc:sldMkLst>
          <pc:docMk/>
          <pc:sldMk cId="3826498296" sldId="262"/>
        </pc:sldMkLst>
        <pc:spChg chg="mod">
          <ac:chgData name="Benedikt Brenk 1932174657" userId="f82fea39-ed97-462e-bd2e-95726e9c2f7e" providerId="ADAL" clId="{DA75EEB3-F311-46FF-9FF2-284C21EE0723}" dt="2025-04-07T12:50:24.876" v="51" actId="20577"/>
          <ac:spMkLst>
            <pc:docMk/>
            <pc:sldMk cId="3826498296" sldId="262"/>
            <ac:spMk id="2" creationId="{A0B8ABDF-2BC2-F005-6BBF-AD4E2A8727FE}"/>
          </ac:spMkLst>
        </pc:spChg>
        <pc:spChg chg="add mod">
          <ac:chgData name="Benedikt Brenk 1932174657" userId="f82fea39-ed97-462e-bd2e-95726e9c2f7e" providerId="ADAL" clId="{DA75EEB3-F311-46FF-9FF2-284C21EE0723}" dt="2025-04-07T12:57:47.363" v="138" actId="20577"/>
          <ac:spMkLst>
            <pc:docMk/>
            <pc:sldMk cId="3826498296" sldId="262"/>
            <ac:spMk id="3" creationId="{B32265C7-8BD0-9BAE-8D87-06B8F55BCEEF}"/>
          </ac:spMkLst>
        </pc:spChg>
        <pc:spChg chg="del mod">
          <ac:chgData name="Benedikt Brenk 1932174657" userId="f82fea39-ed97-462e-bd2e-95726e9c2f7e" providerId="ADAL" clId="{DA75EEB3-F311-46FF-9FF2-284C21EE0723}" dt="2025-04-07T12:56:42.246" v="113"/>
          <ac:spMkLst>
            <pc:docMk/>
            <pc:sldMk cId="3826498296" sldId="262"/>
            <ac:spMk id="9" creationId="{1F69BB13-7492-77BA-1692-A9E7A814A458}"/>
          </ac:spMkLst>
        </pc:spChg>
      </pc:sldChg>
      <pc:sldChg chg="modSp mod">
        <pc:chgData name="Benedikt Brenk 1932174657" userId="f82fea39-ed97-462e-bd2e-95726e9c2f7e" providerId="ADAL" clId="{DA75EEB3-F311-46FF-9FF2-284C21EE0723}" dt="2025-04-07T12:58:55.161" v="152" actId="113"/>
        <pc:sldMkLst>
          <pc:docMk/>
          <pc:sldMk cId="3554791547" sldId="263"/>
        </pc:sldMkLst>
        <pc:spChg chg="mod">
          <ac:chgData name="Benedikt Brenk 1932174657" userId="f82fea39-ed97-462e-bd2e-95726e9c2f7e" providerId="ADAL" clId="{DA75EEB3-F311-46FF-9FF2-284C21EE0723}" dt="2025-04-07T12:51:39.163" v="81" actId="20577"/>
          <ac:spMkLst>
            <pc:docMk/>
            <pc:sldMk cId="3554791547" sldId="263"/>
            <ac:spMk id="2" creationId="{C8453595-A6D3-E40B-0FE8-B9CD65A28ACB}"/>
          </ac:spMkLst>
        </pc:spChg>
        <pc:spChg chg="mod">
          <ac:chgData name="Benedikt Brenk 1932174657" userId="f82fea39-ed97-462e-bd2e-95726e9c2f7e" providerId="ADAL" clId="{DA75EEB3-F311-46FF-9FF2-284C21EE0723}" dt="2025-04-07T12:58:55.161" v="152" actId="113"/>
          <ac:spMkLst>
            <pc:docMk/>
            <pc:sldMk cId="3554791547" sldId="263"/>
            <ac:spMk id="9" creationId="{635F18F5-73FB-A6E5-692F-E41639868B08}"/>
          </ac:spMkLst>
        </pc:spChg>
      </pc:sldChg>
      <pc:sldChg chg="addSp delSp modSp add del mod">
        <pc:chgData name="Benedikt Brenk 1932174657" userId="f82fea39-ed97-462e-bd2e-95726e9c2f7e" providerId="ADAL" clId="{DA75EEB3-F311-46FF-9FF2-284C21EE0723}" dt="2025-04-07T12:59:37.882" v="200" actId="20577"/>
        <pc:sldMkLst>
          <pc:docMk/>
          <pc:sldMk cId="3054697879" sldId="264"/>
        </pc:sldMkLst>
        <pc:spChg chg="mod">
          <ac:chgData name="Benedikt Brenk 1932174657" userId="f82fea39-ed97-462e-bd2e-95726e9c2f7e" providerId="ADAL" clId="{DA75EEB3-F311-46FF-9FF2-284C21EE0723}" dt="2025-04-07T12:52:03.708" v="93" actId="20577"/>
          <ac:spMkLst>
            <pc:docMk/>
            <pc:sldMk cId="3054697879" sldId="264"/>
            <ac:spMk id="2" creationId="{E857B182-0C63-6A37-0572-E9EDE2BBF52E}"/>
          </ac:spMkLst>
        </pc:spChg>
        <pc:spChg chg="add mod">
          <ac:chgData name="Benedikt Brenk 1932174657" userId="f82fea39-ed97-462e-bd2e-95726e9c2f7e" providerId="ADAL" clId="{DA75EEB3-F311-46FF-9FF2-284C21EE0723}" dt="2025-04-07T12:59:37.882" v="200" actId="20577"/>
          <ac:spMkLst>
            <pc:docMk/>
            <pc:sldMk cId="3054697879" sldId="264"/>
            <ac:spMk id="3" creationId="{1EEB3B01-430C-E3F9-13E9-DE44BB8C8A21}"/>
          </ac:spMkLst>
        </pc:spChg>
        <pc:spChg chg="del mod">
          <ac:chgData name="Benedikt Brenk 1932174657" userId="f82fea39-ed97-462e-bd2e-95726e9c2f7e" providerId="ADAL" clId="{DA75EEB3-F311-46FF-9FF2-284C21EE0723}" dt="2025-04-07T12:59:10.727" v="153"/>
          <ac:spMkLst>
            <pc:docMk/>
            <pc:sldMk cId="3054697879" sldId="264"/>
            <ac:spMk id="9" creationId="{74283057-4A45-FD64-F6A0-D362270B667C}"/>
          </ac:spMkLst>
        </pc:spChg>
      </pc:sldChg>
      <pc:sldChg chg="add del">
        <pc:chgData name="Benedikt Brenk 1932174657" userId="f82fea39-ed97-462e-bd2e-95726e9c2f7e" providerId="ADAL" clId="{DA75EEB3-F311-46FF-9FF2-284C21EE0723}" dt="2025-04-07T12:52:45.004" v="99" actId="47"/>
        <pc:sldMkLst>
          <pc:docMk/>
          <pc:sldMk cId="2480911584" sldId="266"/>
        </pc:sldMkLst>
      </pc:sldChg>
      <pc:sldChg chg="add del">
        <pc:chgData name="Benedikt Brenk 1932174657" userId="f82fea39-ed97-462e-bd2e-95726e9c2f7e" providerId="ADAL" clId="{DA75EEB3-F311-46FF-9FF2-284C21EE0723}" dt="2025-04-07T12:52:45.004" v="99" actId="47"/>
        <pc:sldMkLst>
          <pc:docMk/>
          <pc:sldMk cId="3886339257" sldId="268"/>
        </pc:sldMkLst>
      </pc:sldChg>
      <pc:sldChg chg="add del">
        <pc:chgData name="Benedikt Brenk 1932174657" userId="f82fea39-ed97-462e-bd2e-95726e9c2f7e" providerId="ADAL" clId="{DA75EEB3-F311-46FF-9FF2-284C21EE0723}" dt="2025-04-07T12:52:45.004" v="99" actId="47"/>
        <pc:sldMkLst>
          <pc:docMk/>
          <pc:sldMk cId="4102911876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07.04.2025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07.04.2025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321C-3B57-C62B-0C92-A20534C14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EF7487-C192-3446-A001-06C884236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CAC0E0B-2274-9F06-9222-CD24A59C1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4EC73-D4F7-6610-CEAF-D4850895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93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37F1-55E4-8BC0-2A1A-2FA8D537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DE59D3-F883-BE3B-260E-484E31CC0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1A0FC7E-E4AA-E8E0-5329-B421BBDDD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3B2F62-66A5-4C09-62C2-FABD94355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14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169F2-7AC6-5329-0B8D-136AA4CEB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8A8C91-8CDF-3CEE-5E3C-AD7DF7923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1A6AF7-52B2-FD56-CE1D-EBDE713D9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4E503-B0B8-96E9-1B13-95EA5775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07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07.04.2025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07.04.2025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07.04.2025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45152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8000" dirty="0">
                <a:solidFill>
                  <a:schemeClr val="bg1"/>
                </a:solidFill>
              </a:rPr>
              <a:t>Teil 1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de-DE" sz="16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Python OOP</a:t>
            </a:r>
            <a:endParaRPr lang="de-DE" sz="16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Objekte und Klassen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87BB91-6432-F602-47B3-81DF1761F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3639642"/>
            <a:ext cx="92000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Klasse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Bauplan für Objekte – beschreibt, welche Attribute und Methoden ein Objekt 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konkrete Instanz einer Klasse mit individuellen Attributwerten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6C4A8-6473-E4A4-021E-54A46FE8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8ABDF-2BC2-F005-6BBF-AD4E2A87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Kapselung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2265C7-8BD0-9BAE-8D87-06B8F55BC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4825" y="2808646"/>
            <a:ext cx="111059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Kapselung bedeutet, dass die internen Zustände (Daten) eines Objekts vor dem Zugriff von außen geschützt werden. Der Zugriff erfolgt nur über definierte Schnittstellen (z. B. Methoden).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Trennung von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Innenleben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Außenwelt</a:t>
            </a:r>
            <a:endParaRPr lang="de-DE" altLang="de-DE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Zugriffsschutz durch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Sichtbarkeiten</a:t>
            </a:r>
            <a:endParaRPr lang="de-DE" alt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Zugriff auf Attribute i. d. R. über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Getter-/Setter-Methoden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9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AA28-E8AC-87FC-6A44-B4C57735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53595-A6D3-E40B-0FE8-B9CD65A2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Komposition und Aggregation</a:t>
            </a: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635F18F5-73FB-A6E5-692F-E4163986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31" y="2262792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Komposition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Starke Beziehung – Teil ist ohne das Ganze nicht existent</a:t>
            </a:r>
          </a:p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Aggregation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Schwächere Beziehung – Teil kann unabhängig vom Ganzen existieren</a:t>
            </a:r>
          </a:p>
        </p:txBody>
      </p:sp>
    </p:spTree>
    <p:extLst>
      <p:ext uri="{BB962C8B-B14F-4D97-AF65-F5344CB8AC3E}">
        <p14:creationId xmlns:p14="http://schemas.microsoft.com/office/powerpoint/2010/main" val="355479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83BA7-2C1C-3819-5059-7E676FC60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B182-0C63-6A37-0572-E9EDE2BB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Vererbung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EB3B01-430C-E3F9-13E9-DE44BB8C8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3224142"/>
            <a:ext cx="110851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Vererbung ermöglicht es, dass eine Klasse Eigenschaften und Methoden einer anderen Klasse übernimmt.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Basisklasse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(Superklasse) →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abgeleitete Klasse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(Subklasse)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Vermeidung von Redundanz</a:t>
            </a:r>
            <a:endParaRPr lang="de-DE" alt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„ist ein“ -</a:t>
            </a:r>
            <a:r>
              <a:rPr lang="de-DE" altLang="de-DE" dirty="0">
                <a:solidFill>
                  <a:schemeClr val="tx1"/>
                </a:solidFill>
                <a:latin typeface="Arial" panose="020B0604020202020204" pitchFamily="34" charset="0"/>
              </a:rPr>
              <a:t> Beziehung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9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Benedikt Brenk</a:t>
            </a:r>
          </a:p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{B5594366-8C78-444E-94D7-AA90E032023B}tf56390039_win32</Template>
  <TotalTime>0</TotalTime>
  <Words>164</Words>
  <Application>Microsoft Office PowerPoint</Application>
  <PresentationFormat>Breitbild</PresentationFormat>
  <Paragraphs>30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Gill Sans MT</vt:lpstr>
      <vt:lpstr>Wingdings 2</vt:lpstr>
      <vt:lpstr>Benutzerdefiniert</vt:lpstr>
      <vt:lpstr>Teil 1</vt:lpstr>
      <vt:lpstr>Objekte und Klassen</vt:lpstr>
      <vt:lpstr>Kapselung</vt:lpstr>
      <vt:lpstr>Komposition und Aggregation</vt:lpstr>
      <vt:lpstr>Vererbung</vt:lpstr>
      <vt:lpstr>Vielen Dank</vt:lpstr>
    </vt:vector>
  </TitlesOfParts>
  <Company>DAA Deutsche Angestellten-Akademie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Benedikt Brenk 1932174657</dc:creator>
  <cp:lastModifiedBy>Benedikt Brenk 1932174657</cp:lastModifiedBy>
  <cp:revision>1</cp:revision>
  <dcterms:created xsi:type="dcterms:W3CDTF">2025-01-30T13:01:14Z</dcterms:created>
  <dcterms:modified xsi:type="dcterms:W3CDTF">2025-04-07T12:59:46Z</dcterms:modified>
</cp:coreProperties>
</file>