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0766d65f3_0_1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0766d65f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0766d65f3_0_1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0766d65f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0766d65f3_0_1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0766d65f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0766d65f3_0_1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0766d65f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0766d65f3_0_1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0766d65f3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0766d65f3_0_1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0766d65f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0766d65f3_0_1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0766d65f3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0766d65f3_0_2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0766d65f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0766d65f3_0_2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0766d65f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0766d65f3_0_2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0766d65f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0766d65f3_0_2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0766d65f3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0766d65f3_0_2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0766d65f3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0766d65f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0766d65f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0766d65f3_0_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0766d65f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0766d65f3_0_2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0766d65f3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Networks:</a:t>
            </a:r>
            <a:br>
              <a:rPr lang="en"/>
            </a:br>
            <a:r>
              <a:rPr lang="en"/>
              <a:t>Malaria Detection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 Parsa • 10.26.2021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 model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2219550"/>
            <a:ext cx="3774300" cy="28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Features and performance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pre-trained model already has set hyperparameters and layers, so we tested to see how well it would perform on our images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Result</a:t>
            </a:r>
            <a:r>
              <a:rPr lang="en" sz="1600"/>
              <a:t>: Decreased performance</a:t>
            </a:r>
            <a:endParaRPr sz="1600"/>
          </a:p>
        </p:txBody>
      </p:sp>
      <p:sp>
        <p:nvSpPr>
          <p:cNvPr id="151" name="Google Shape;151;p22"/>
          <p:cNvSpPr txBox="1"/>
          <p:nvPr/>
        </p:nvSpPr>
        <p:spPr>
          <a:xfrm>
            <a:off x="1915375" y="4112100"/>
            <a:ext cx="62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700" y="1318650"/>
            <a:ext cx="3761700" cy="341039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5886800" y="3819925"/>
            <a:ext cx="324600" cy="29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7153775" y="2836875"/>
            <a:ext cx="324600" cy="29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 Tuner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KerasTuner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29450" y="2219550"/>
            <a:ext cx="3774300" cy="28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Features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used KerasTuner to find some optimal hyperparameters, i.e number of filters for each convolutional layer and for the dense layer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150" y="2006250"/>
            <a:ext cx="3886200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/>
          <p:nvPr/>
        </p:nvSpPr>
        <p:spPr>
          <a:xfrm>
            <a:off x="5031900" y="3051600"/>
            <a:ext cx="2131800" cy="9549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KerasTuner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729450" y="2219550"/>
            <a:ext cx="3774300" cy="3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Performance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After using these new hyperparameter values, we saw a slight improvement over our best model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From 73 misclassified infected cells to 71, and strong overall performance seen in the other metrics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750" y="1274525"/>
            <a:ext cx="4150025" cy="38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/>
          <p:nvPr/>
        </p:nvSpPr>
        <p:spPr>
          <a:xfrm>
            <a:off x="5486375" y="4025500"/>
            <a:ext cx="476100" cy="4437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Alterations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Augmentation</a:t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638675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 txBox="1"/>
          <p:nvPr/>
        </p:nvSpPr>
        <p:spPr>
          <a:xfrm>
            <a:off x="4934500" y="1720575"/>
            <a:ext cx="3000000" cy="2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b="1"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erformance</a:t>
            </a:r>
            <a:endParaRPr b="1"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Very Strong at avoiding misclassification of uninfected class. 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 improvement on infected class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HSV conversion</a:t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303900" y="3769875"/>
            <a:ext cx="43890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Performance</a:t>
            </a:r>
            <a:endParaRPr b="1"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Very strong recall performance on infected cells but extremely poor in other metrics.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900" y="1959550"/>
            <a:ext cx="3552550" cy="1810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475" y="1318650"/>
            <a:ext cx="3985775" cy="36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/>
          <p:nvPr/>
        </p:nvSpPr>
        <p:spPr>
          <a:xfrm>
            <a:off x="5713625" y="3874000"/>
            <a:ext cx="476100" cy="4437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5713625" y="2859500"/>
            <a:ext cx="476100" cy="443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7090650" y="3874000"/>
            <a:ext cx="476100" cy="443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7090650" y="2859500"/>
            <a:ext cx="476100" cy="443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Grayscale</a:t>
            </a:r>
            <a:endParaRPr/>
          </a:p>
        </p:txBody>
      </p:sp>
      <p:sp>
        <p:nvSpPr>
          <p:cNvPr id="205" name="Google Shape;205;p29"/>
          <p:cNvSpPr txBox="1"/>
          <p:nvPr/>
        </p:nvSpPr>
        <p:spPr>
          <a:xfrm>
            <a:off x="751275" y="3872125"/>
            <a:ext cx="30000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Performance</a:t>
            </a:r>
            <a:endParaRPr b="1"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Our best performance so far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25" y="1779000"/>
            <a:ext cx="3764900" cy="20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675" y="1318650"/>
            <a:ext cx="3845125" cy="36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/>
          <p:nvPr/>
        </p:nvSpPr>
        <p:spPr>
          <a:xfrm>
            <a:off x="5702800" y="3938925"/>
            <a:ext cx="476100" cy="4437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729450" y="2003125"/>
            <a:ext cx="37743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Our Keras-tuned-model with grayscale image inputs gave the best results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When considering a healthy balance across all performance metrics with more emphasis on recall for infected class, this model performed the best. Another k</a:t>
            </a:r>
            <a:r>
              <a:rPr b="1" lang="en" sz="1600"/>
              <a:t>ey benefit </a:t>
            </a:r>
            <a:r>
              <a:rPr lang="en" sz="1600"/>
              <a:t>is that it removes noise. 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0" name="Google Shape;220;p31"/>
          <p:cNvSpPr txBox="1"/>
          <p:nvPr>
            <p:ph idx="2" type="body"/>
          </p:nvPr>
        </p:nvSpPr>
        <p:spPr>
          <a:xfrm>
            <a:off x="4643600" y="2078875"/>
            <a:ext cx="3774300" cy="29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2380"/>
              <a:buNone/>
            </a:pPr>
            <a:r>
              <a:rPr b="1" lang="en" sz="2100">
                <a:solidFill>
                  <a:schemeClr val="dk1"/>
                </a:solidFill>
              </a:rPr>
              <a:t>Considerations</a:t>
            </a:r>
            <a:endParaRPr b="1" sz="21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1600"/>
              <a:t>Potential Limitation: </a:t>
            </a:r>
            <a:r>
              <a:rPr lang="en" sz="1600"/>
              <a:t>Grayscale images do not capture potential differences between cells with respect to colour. This should be considered when the model is provided with more data. </a:t>
            </a:r>
            <a:r>
              <a:rPr lang="en" sz="1600"/>
              <a:t> 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I.e new image shows a non-threatening characteristic that is a specific colour, which the model confuses for being infected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The Data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Base Model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Alterations to Model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Keras Tuner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Pre-Trained Model (vgg16)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Alterations to Images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Image Augmentation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Grayscale conversion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HSV Conversion</a:t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options to be explored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729450" y="2003125"/>
            <a:ext cx="3774300" cy="3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The following techniques may lead to even better results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Bayesian optimization instead of KerasTuner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Cross validation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Plotting the images to see which ones are being misclassified and try to understand why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Other types of image alterations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7" name="Google Shape;227;p32"/>
          <p:cNvSpPr txBox="1"/>
          <p:nvPr>
            <p:ph idx="2" type="body"/>
          </p:nvPr>
        </p:nvSpPr>
        <p:spPr>
          <a:xfrm>
            <a:off x="4643600" y="2078875"/>
            <a:ext cx="3774300" cy="29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Other models?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ResNet:</a:t>
            </a:r>
            <a:r>
              <a:rPr b="1" lang="en" sz="1600"/>
              <a:t> </a:t>
            </a:r>
            <a:r>
              <a:rPr lang="en" sz="1600"/>
              <a:t>Trying another pre-trained model apart from VGG16 might give us a better result.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Transfer Learning: </a:t>
            </a:r>
            <a:r>
              <a:rPr lang="en" sz="1600"/>
              <a:t>If we can find another model that performed very strongly on a similar dataset, then maybe we can use it and alter some of its features to fit our images. 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729450" y="2003125"/>
            <a:ext cx="3774300" cy="3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Collaborating with the engineering team for deployment</a:t>
            </a:r>
            <a:endParaRPr b="1" sz="21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Seamless transition from training to deployment requires strong communication with the engineering team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Processing thousands of images continuously presents more challenges than just reading a single dataset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34" name="Google Shape;234;p33"/>
          <p:cNvSpPr txBox="1"/>
          <p:nvPr>
            <p:ph idx="2" type="body"/>
          </p:nvPr>
        </p:nvSpPr>
        <p:spPr>
          <a:xfrm>
            <a:off x="4751800" y="983175"/>
            <a:ext cx="3774300" cy="3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 well-planned pipeline</a:t>
            </a:r>
            <a:r>
              <a:rPr b="1" lang="en" sz="1400"/>
              <a:t>: </a:t>
            </a:r>
            <a:r>
              <a:rPr lang="en" sz="1400"/>
              <a:t>A good pipeline helps make our model implementation more flexible (</a:t>
            </a:r>
            <a:r>
              <a:rPr lang="en" sz="1400">
                <a:solidFill>
                  <a:srgbClr val="334960"/>
                </a:solidFill>
                <a:highlight>
                  <a:srgbClr val="FFFFFF"/>
                </a:highlight>
              </a:rPr>
              <a:t>Computation units become easier to replace)</a:t>
            </a:r>
            <a:r>
              <a:rPr lang="en" sz="1400"/>
              <a:t>, and gives us more control over the model.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Also gives us </a:t>
            </a:r>
            <a:r>
              <a:rPr b="1" lang="en" sz="1400"/>
              <a:t>Extensibility(</a:t>
            </a:r>
            <a:r>
              <a:rPr lang="en" sz="1400"/>
              <a:t>easy to create new functionality)</a:t>
            </a:r>
            <a:r>
              <a:rPr b="1" lang="en" sz="1400"/>
              <a:t> </a:t>
            </a:r>
            <a:r>
              <a:rPr lang="en" sz="1400"/>
              <a:t>and </a:t>
            </a:r>
            <a:r>
              <a:rPr b="1" lang="en" sz="1400"/>
              <a:t>Scalability</a:t>
            </a:r>
            <a:r>
              <a:rPr lang="en" sz="1400"/>
              <a:t>(if any part has an issue, we can scale that component separately)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Checking if the Data is balanced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Normalizing the Data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By normalizing the pixel values of our images (dividing by 255) we achieve the state that is optimal to feed for our deep learning model to work on. </a:t>
            </a:r>
            <a:endParaRPr sz="18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990175"/>
            <a:ext cx="3021926" cy="17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Maximizing Recall on Infected Cells class</a:t>
            </a:r>
            <a:endParaRPr b="1" sz="21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Emphasis on minimizing the number of misclassified infected cells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Number of uninfected cells predicted to be infected not as important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450" y="1136250"/>
            <a:ext cx="4074600" cy="35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 rot="-1553199">
            <a:off x="4295998" y="4296104"/>
            <a:ext cx="1201121" cy="3244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6720025" y="1445550"/>
            <a:ext cx="400500" cy="281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Base Model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1981475"/>
            <a:ext cx="3774300" cy="3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Features and Performance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 convolutional layers, each followed by a MaxPooling2D and Dropout layer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Relu activation, adam optimizer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Performed Strongly, only misclassified 73 infected cells as uninfected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 accuracy performed closely with validation accuracy, meaning no overfitting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 </a:t>
            </a:r>
            <a:endParaRPr sz="1600"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650" y="1318650"/>
            <a:ext cx="3658790" cy="32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Layers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325" y="2078875"/>
            <a:ext cx="3774300" cy="28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Features and performance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Added another convolutional layer followed by MaxPooling2D and Dropout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Recall very slightly dropped for the infected class but improved considerably for the uninfected class. </a:t>
            </a:r>
            <a:endParaRPr sz="1600"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550" y="1318650"/>
            <a:ext cx="3827525" cy="338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/>
          <p:nvPr/>
        </p:nvSpPr>
        <p:spPr>
          <a:xfrm>
            <a:off x="7228625" y="2759425"/>
            <a:ext cx="400500" cy="3678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Normalization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LeakyReLu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219550"/>
            <a:ext cx="3774300" cy="28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Features and performance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Adding batch normalization and changing the activation function to LeakyReLu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Weakened performance on recall for infected cells class</a:t>
            </a:r>
            <a:endParaRPr sz="160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525" y="1318650"/>
            <a:ext cx="3827874" cy="33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/>
          <p:nvPr/>
        </p:nvSpPr>
        <p:spPr>
          <a:xfrm>
            <a:off x="5789400" y="3809100"/>
            <a:ext cx="378900" cy="270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1915375" y="4112100"/>
            <a:ext cx="62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Pre-Trained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