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51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3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76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37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85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69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1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6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4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6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38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43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EC6CF-2B8E-41FC-A16E-C80587B0EEC4}" type="datetimeFigureOut">
              <a:rPr lang="pt-BR" smtClean="0"/>
              <a:t>22/04/2021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808FCD-932D-43A8-BDF9-992790E29B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57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F35131-BC95-4C1C-B982-6783C5118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2"/>
          <a:stretch/>
        </p:blipFill>
        <p:spPr>
          <a:xfrm>
            <a:off x="0" y="0"/>
            <a:ext cx="12192000" cy="68629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B00C2B-2A4A-49B2-9943-7BF27BDC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2106068"/>
            <a:ext cx="9147685" cy="2086330"/>
          </a:xfrm>
        </p:spPr>
        <p:txBody>
          <a:bodyPr/>
          <a:lstStyle/>
          <a:p>
            <a:pPr algn="ctr"/>
            <a:r>
              <a:rPr lang="pt-BR" b="1" dirty="0"/>
              <a:t>Ferramenta para gestão de chamados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97597-B668-481F-916D-C8338AB2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727" y="5259897"/>
            <a:ext cx="8036653" cy="1428924"/>
          </a:xfrm>
        </p:spPr>
        <p:txBody>
          <a:bodyPr/>
          <a:lstStyle/>
          <a:p>
            <a:r>
              <a:rPr lang="pt-BR" b="1" dirty="0"/>
              <a:t>Disciplina: </a:t>
            </a:r>
            <a:r>
              <a:rPr lang="pt-BR" dirty="0"/>
              <a:t>Programação Orientada à Objetos Avançada</a:t>
            </a:r>
          </a:p>
          <a:p>
            <a:r>
              <a:rPr lang="pt-BR" b="1" dirty="0"/>
              <a:t>Professor: </a:t>
            </a:r>
            <a:r>
              <a:rPr lang="pt-BR" dirty="0"/>
              <a:t>Ralph José </a:t>
            </a:r>
            <a:r>
              <a:rPr lang="pt-BR" dirty="0" err="1"/>
              <a:t>Rassweiler</a:t>
            </a:r>
            <a:r>
              <a:rPr lang="pt-BR" dirty="0"/>
              <a:t> Filho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6497D5-CA48-46D2-9B65-DE51DCB2A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27960"/>
            <a:ext cx="2745146" cy="9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7DAA11-B446-4490-BA43-A73429392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9"/>
          <a:stretch/>
        </p:blipFill>
        <p:spPr>
          <a:xfrm>
            <a:off x="0" y="-11503"/>
            <a:ext cx="12192000" cy="69659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299322-1367-4D53-AF2C-9817B93B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5" y="1370924"/>
            <a:ext cx="5116395" cy="4065994"/>
          </a:xfrm>
        </p:spPr>
        <p:txBody>
          <a:bodyPr/>
          <a:lstStyle/>
          <a:p>
            <a:r>
              <a:rPr lang="pt-BR" cap="none" dirty="0" err="1"/>
              <a:t>Éderson</a:t>
            </a:r>
            <a:r>
              <a:rPr lang="pt-BR" cap="none" dirty="0"/>
              <a:t> Vidal Junior</a:t>
            </a:r>
            <a:br>
              <a:rPr lang="pt-BR" cap="none" dirty="0"/>
            </a:br>
            <a:br>
              <a:rPr lang="pt-BR" cap="none" dirty="0"/>
            </a:br>
            <a:r>
              <a:rPr lang="pt-BR" cap="none" dirty="0"/>
              <a:t>Eduardo </a:t>
            </a:r>
            <a:r>
              <a:rPr lang="pt-BR" cap="none" dirty="0" err="1"/>
              <a:t>Bido</a:t>
            </a:r>
            <a:br>
              <a:rPr lang="pt-BR" cap="none" dirty="0"/>
            </a:br>
            <a:br>
              <a:rPr lang="pt-BR" cap="none" dirty="0"/>
            </a:br>
            <a:r>
              <a:rPr lang="pt-BR" cap="none" dirty="0"/>
              <a:t>Patrick </a:t>
            </a:r>
            <a:r>
              <a:rPr lang="pt-BR" cap="none" dirty="0" err="1"/>
              <a:t>Berlatto</a:t>
            </a:r>
            <a:r>
              <a:rPr lang="pt-BR" cap="none" dirty="0"/>
              <a:t> </a:t>
            </a:r>
            <a:r>
              <a:rPr lang="pt-BR" cap="none" dirty="0" err="1"/>
              <a:t>Piccini</a:t>
            </a:r>
            <a:br>
              <a:rPr lang="pt-BR" cap="none" dirty="0"/>
            </a:br>
            <a:br>
              <a:rPr lang="pt-BR" cap="none" dirty="0"/>
            </a:br>
            <a:r>
              <a:rPr lang="pt-BR" cap="none" dirty="0"/>
              <a:t>Vitalino Pitt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C411EF-4EB9-468D-819C-17ECAD34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25" y="5564384"/>
            <a:ext cx="2745146" cy="981390"/>
          </a:xfrm>
          <a:prstGeom prst="rect">
            <a:avLst/>
          </a:prstGeom>
        </p:spPr>
      </p:pic>
      <p:pic>
        <p:nvPicPr>
          <p:cNvPr id="1026" name="Picture 2" descr="Imagem de PATRICK BERLATTOB PICCINI">
            <a:extLst>
              <a:ext uri="{FF2B5EF4-FFF2-40B4-BE49-F238E27FC236}">
                <a16:creationId xmlns:a16="http://schemas.microsoft.com/office/drawing/2014/main" id="{66DC1DCA-CA72-49C1-9BD2-5D5643A4A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4" y="344586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de EDUARDO BIDO">
            <a:extLst>
              <a:ext uri="{FF2B5EF4-FFF2-40B4-BE49-F238E27FC236}">
                <a16:creationId xmlns:a16="http://schemas.microsoft.com/office/drawing/2014/main" id="{2BFC111F-5E84-45F2-9898-1289B8C2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3" y="2426077"/>
            <a:ext cx="965662" cy="9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de EDERSON VIDAL JUNIOR">
            <a:extLst>
              <a:ext uri="{FF2B5EF4-FFF2-40B4-BE49-F238E27FC236}">
                <a16:creationId xmlns:a16="http://schemas.microsoft.com/office/drawing/2014/main" id="{FC5133D3-0076-4854-803F-B8D4839D8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44" y="141945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BF1EA1C-F00D-4F47-A490-51EB1305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3" y="445249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0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F35131-BC95-4C1C-B982-6783C5118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2"/>
          <a:stretch/>
        </p:blipFill>
        <p:spPr>
          <a:xfrm>
            <a:off x="0" y="0"/>
            <a:ext cx="12192000" cy="68629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B00C2B-2A4A-49B2-9943-7BF27BDC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0" y="1648559"/>
            <a:ext cx="9147685" cy="981390"/>
          </a:xfrm>
        </p:spPr>
        <p:txBody>
          <a:bodyPr>
            <a:normAutofit/>
          </a:bodyPr>
          <a:lstStyle/>
          <a:p>
            <a:r>
              <a:rPr lang="pt-BR" sz="3600" b="1" dirty="0"/>
              <a:t>DESAFIO: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97597-B668-481F-916D-C8338AB2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0" y="2852257"/>
            <a:ext cx="8820517" cy="3657599"/>
          </a:xfrm>
        </p:spPr>
        <p:txBody>
          <a:bodyPr>
            <a:normAutofit/>
          </a:bodyPr>
          <a:lstStyle/>
          <a:p>
            <a:r>
              <a:rPr lang="pt-BR" sz="2400" dirty="0"/>
              <a:t>Implementar interfaces contemplando:</a:t>
            </a:r>
          </a:p>
          <a:p>
            <a:r>
              <a:rPr lang="pt-BR" sz="2400" dirty="0"/>
              <a:t>* Java EE</a:t>
            </a:r>
          </a:p>
          <a:p>
            <a:r>
              <a:rPr lang="pt-BR" sz="2400" dirty="0"/>
              <a:t>* </a:t>
            </a:r>
            <a:r>
              <a:rPr lang="pt-BR" sz="2400" dirty="0" err="1"/>
              <a:t>Servlet</a:t>
            </a:r>
            <a:endParaRPr lang="pt-BR" sz="2400" dirty="0"/>
          </a:p>
          <a:p>
            <a:r>
              <a:rPr lang="pt-BR" sz="2400" dirty="0"/>
              <a:t>* Front-</a:t>
            </a:r>
            <a:r>
              <a:rPr lang="pt-BR" sz="2400" dirty="0" err="1"/>
              <a:t>end</a:t>
            </a:r>
            <a:endParaRPr lang="pt-BR" sz="2400" dirty="0"/>
          </a:p>
          <a:p>
            <a:r>
              <a:rPr lang="pt-BR" sz="2400" dirty="0"/>
              <a:t>* Back-</a:t>
            </a:r>
            <a:r>
              <a:rPr lang="pt-BR" sz="2400" dirty="0" err="1"/>
              <a:t>end</a:t>
            </a:r>
            <a:r>
              <a:rPr lang="pt-BR" sz="2400" dirty="0"/>
              <a:t> </a:t>
            </a:r>
          </a:p>
          <a:p>
            <a:r>
              <a:rPr lang="pt-BR" sz="2400" dirty="0"/>
              <a:t>* 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6497D5-CA48-46D2-9B65-DE51DCB2A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27960"/>
            <a:ext cx="2745146" cy="9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F35131-BC95-4C1C-B982-6783C5118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32"/>
          <a:stretch/>
        </p:blipFill>
        <p:spPr>
          <a:xfrm>
            <a:off x="0" y="0"/>
            <a:ext cx="12192000" cy="68629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B00C2B-2A4A-49B2-9943-7BF27BDC2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0" y="1648559"/>
            <a:ext cx="9147685" cy="981390"/>
          </a:xfrm>
        </p:spPr>
        <p:txBody>
          <a:bodyPr>
            <a:normAutofit/>
          </a:bodyPr>
          <a:lstStyle/>
          <a:p>
            <a:r>
              <a:rPr lang="pt-BR" sz="3600" b="1" dirty="0"/>
              <a:t>SOLUÇÃO: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997597-B668-481F-916D-C8338AB29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0" y="2952925"/>
            <a:ext cx="8820517" cy="3657599"/>
          </a:xfrm>
        </p:spPr>
        <p:txBody>
          <a:bodyPr>
            <a:normAutofit/>
          </a:bodyPr>
          <a:lstStyle/>
          <a:p>
            <a:r>
              <a:rPr lang="pt-BR" sz="2400" dirty="0"/>
              <a:t>Implementamos algo do nosso cotidiano,</a:t>
            </a:r>
          </a:p>
          <a:p>
            <a:r>
              <a:rPr lang="pt-BR" sz="2400" dirty="0"/>
              <a:t>um Gerenciamento de Tickets</a:t>
            </a:r>
          </a:p>
          <a:p>
            <a:r>
              <a:rPr lang="pt-BR" sz="2400" dirty="0"/>
              <a:t>(Ferramenta para gestão de chamados).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6497D5-CA48-46D2-9B65-DE51DCB2A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27960"/>
            <a:ext cx="2745146" cy="9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2780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72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Fatia</vt:lpstr>
      <vt:lpstr>Ferramenta para gestão de chamados</vt:lpstr>
      <vt:lpstr>Éderson Vidal Junior  Eduardo Bido  Patrick Berlatto Piccini  Vitalino Pitt</vt:lpstr>
      <vt:lpstr>DESAFIO:</vt:lpstr>
      <vt:lpstr>SOLUÇÃO: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Vitalino Pitt</dc:creator>
  <cp:lastModifiedBy>Vitalino Pitt</cp:lastModifiedBy>
  <cp:revision>8</cp:revision>
  <dcterms:created xsi:type="dcterms:W3CDTF">2021-04-22T13:10:47Z</dcterms:created>
  <dcterms:modified xsi:type="dcterms:W3CDTF">2021-04-22T18:25:45Z</dcterms:modified>
</cp:coreProperties>
</file>